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1" r:id="rId2"/>
    <p:sldId id="319" r:id="rId3"/>
    <p:sldId id="323" r:id="rId4"/>
    <p:sldId id="322" r:id="rId5"/>
    <p:sldId id="320" r:id="rId6"/>
    <p:sldId id="324" r:id="rId7"/>
    <p:sldId id="410" r:id="rId8"/>
    <p:sldId id="415" r:id="rId9"/>
    <p:sldId id="414" r:id="rId10"/>
    <p:sldId id="417" r:id="rId11"/>
    <p:sldId id="409" r:id="rId12"/>
    <p:sldId id="404" r:id="rId13"/>
    <p:sldId id="407" r:id="rId14"/>
    <p:sldId id="412" r:id="rId15"/>
    <p:sldId id="418" r:id="rId16"/>
    <p:sldId id="41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E1E1E"/>
    <a:srgbClr val="FFE699"/>
    <a:srgbClr val="548235"/>
    <a:srgbClr val="C5C5C5"/>
    <a:srgbClr val="BFBFBF"/>
    <a:srgbClr val="D9D9D9"/>
    <a:srgbClr val="F2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9" autoAdjust="0"/>
    <p:restoredTop sz="88812" autoAdjust="0"/>
  </p:normalViewPr>
  <p:slideViewPr>
    <p:cSldViewPr snapToGrid="0">
      <p:cViewPr varScale="1">
        <p:scale>
          <a:sx n="80" d="100"/>
          <a:sy n="80" d="100"/>
        </p:scale>
        <p:origin x="17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CA261-C911-437A-AE40-68E73678158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0E89A-9830-477E-A416-89C2067D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8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missing, inconsistent, extreme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0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8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5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추천 방법은 사용자가 선택할 수 있도록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문제가 가장 많이 해결된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추천에 대해서만 구현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8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4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quality metric </a:t>
            </a:r>
            <a:r>
              <a:rPr lang="ko-KR" altLang="en-US" dirty="0"/>
              <a:t>사용자가 선택할 수 있도록</a:t>
            </a:r>
            <a:endParaRPr lang="en-US" altLang="ko-KR" dirty="0"/>
          </a:p>
          <a:p>
            <a:r>
              <a:rPr lang="en-US" altLang="ko-KR" dirty="0"/>
              <a:t>KS test </a:t>
            </a:r>
            <a:r>
              <a:rPr lang="ko-KR" altLang="en-US" dirty="0"/>
              <a:t>대해서만 구현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9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데이터셋 통계로 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overview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사용함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통계보다 현재 어떤 컬럼에 어떤 문제가 있는지에 대해서 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overview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사용하는 것이 올바르다고 생각함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9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2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https://github.com/DAVINTLAB/pan das-profiling</a:t>
            </a:r>
          </a:p>
          <a:p>
            <a:r>
              <a:rPr lang="en-US" altLang="ko-KR" dirty="0"/>
              <a:t>https://github.com/DAVINTLAB/preprocessing-profiling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5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2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missing: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값이 없을 경우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inconsistent: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값이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포맷과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다른 경우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extreme: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1.5 x IQR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보다 작거나 큰 경우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6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C2AF-69FE-4268-B0FC-396B804E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35F9E-E409-44C6-9DFD-68E5469C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86202-CD3A-4B59-82CC-7DE6529E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978C7-253E-4778-B8DD-A34C2DCD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BBD1B-C8C5-4BBB-8429-9D3FFB4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0D6F8-0849-4550-99B2-31ADF21E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68EF3-9D1B-411E-8AC4-C719DE3C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41244-E2FE-48B3-AEE5-E74D938E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CC8BF-15BA-40EA-9636-A70D1FEF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F7AF-43AF-487C-8D05-023458F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6F795-6EF4-4DE0-B001-CA6B0E19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A90F1-B398-4650-B8E3-F9DCE776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F2A40-D636-4141-98D6-90379D3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808EB-2436-4C27-B12D-7307C86E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5B048-00A8-4B4B-8243-1D891081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AE01A-4664-4A96-B6F8-CDBEE5F1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516B1-C1CA-4E04-8C31-D45E3533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60482-B9D3-458A-A65B-A735665B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898B8-6311-40DD-A3E7-75625BA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5FD1-C3BE-4D23-ACBE-A49ADD83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BF233-FF3A-4B45-A325-6FBE84FE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B02C5-2A5A-4A2B-8A75-9B5CADCB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45DEB-DE77-41EA-8ABC-1045E1A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B4A63-D56C-47B8-BD20-27C96DC6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60EE8-EE55-41DE-BBFF-7969DF34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515A0-433B-4C88-8C0E-A37ACD0E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40DF-84F7-45FA-AE6E-CD385CEAE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1965A-5E9D-4683-959C-BC31767B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7DDAC-E147-408A-B78B-17A633D6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7A6EA-15B6-4720-A9F3-6843EED6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75690-2CA0-4B04-9CFE-CAD824D5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8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CB7B-15FD-463A-BC81-6A60C2FA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A2BF6-9975-46B4-A3F3-7739A3B9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105B3-5B41-425A-B39C-8CA2E3BE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B7B32-5A83-4483-AF90-11059E3D4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78BFB-A2D1-4BFB-866C-B092485E4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509E3-3832-4CAC-B41C-68DE99F2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67477-112D-4D51-AA21-F0C7978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E3BF0-8F56-4571-89D3-1C692A0A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9BE4-08F5-409C-87A5-06EA9860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97FB5-3953-4C48-A05E-7818494C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E17C8C-0808-4607-8020-F9F1F28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BBD5B-77CD-4356-AEC3-8AB2C876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C4DABA-DB94-4697-9E20-D5BF4A27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020553-D720-4265-9671-87CC8598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DF5F1-6B48-4489-A96B-F8D769A1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E906-065B-4803-9ADB-4DC76290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5B8C8-FE9B-4C27-8450-D8C94BA6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16FA41-94EB-4427-9296-31E30B09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77099-AD6E-407F-95FE-5DCC205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BBFD3-15F2-4567-A863-6C93BD48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1B4F9-5356-4D7B-9AB1-C7EBA59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4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A9773-FE9E-44FF-B9A8-91B6264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270AB-B785-4FDF-85DF-462BFA993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A7AD5-4781-4076-B2A5-5EB75B4B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15E01-52D7-4320-9676-B2BCF925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0C8AE-ABE1-452A-A162-9B1A2E12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8AA55-0CB2-4ECB-A4E5-223BD913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4461B-9A41-4605-8D1B-26AB26B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BAF24-B71D-4BF6-A047-7AADBBB2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1DC45-9860-4DD9-B033-3BAB719A0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33DD-342A-4530-AF24-90237CB2C14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84B80-59B3-4567-A630-D097041C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73415-1C09-4DF9-8BE4-944E3AFA8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84EE-DB0D-4BF0-83F1-484D07AE8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3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[2012]</a:t>
            </a:r>
            <a:br>
              <a:rPr lang="en-US" altLang="ko-KR" sz="2800" dirty="0"/>
            </a:br>
            <a:r>
              <a:rPr lang="en-US" altLang="ko-KR" sz="2800" dirty="0"/>
              <a:t>Profiler: Integrated statistical analysis and visualization for data quality assessment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문제 데이터를 자동으로 식별하고 시각화 생성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문제 데이터 및 시각화 기법 정리</a:t>
            </a:r>
            <a:endParaRPr lang="en-US" altLang="ko-KR" sz="16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B7048-4ED2-4972-B6C1-24E49C4F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12" y="2628972"/>
            <a:ext cx="5380575" cy="38639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76E6CE-A112-49E2-9EE2-3F3CD400D118}"/>
              </a:ext>
            </a:extLst>
          </p:cNvPr>
          <p:cNvSpPr/>
          <p:nvPr/>
        </p:nvSpPr>
        <p:spPr>
          <a:xfrm>
            <a:off x="10581564" y="0"/>
            <a:ext cx="1610436" cy="7517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inconsistent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50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48FFF7-D0ED-454C-9726-4CCBEB4D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시각화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노드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우클릭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초기 노드와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우클릭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노드의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사용자 선택한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 metric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시각화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 metric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 따라 시각화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기법은 다름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시각화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쿼리 입력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쿼리에 포함된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attribute, task, vis type(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쿼리에 따른 자동 시각화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쿼리에 포함된 컬럼의 통계적 정보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(box plot)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C1471D-8084-4949-98A3-01B418ECEB85}"/>
              </a:ext>
            </a:extLst>
          </p:cNvPr>
          <p:cNvSpPr/>
          <p:nvPr/>
        </p:nvSpPr>
        <p:spPr>
          <a:xfrm>
            <a:off x="10581564" y="0"/>
            <a:ext cx="1610436" cy="7517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고민</a:t>
            </a:r>
          </a:p>
        </p:txBody>
      </p:sp>
    </p:spTree>
    <p:extLst>
      <p:ext uri="{BB962C8B-B14F-4D97-AF65-F5344CB8AC3E}">
        <p14:creationId xmlns:p14="http://schemas.microsoft.com/office/powerpoint/2010/main" val="339065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metric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가장 많이 향상된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문제가 가장 많이 해결된 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</a:t>
            </a:r>
            <a:endParaRPr lang="en-US" altLang="ko-KR" sz="20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전문가 레시피 기반 추천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3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action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무효 값 지우기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무효 값이 있는 행 삭제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빈 값이 있는 행 삭제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dropna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무효 값 채우기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빈 값 채우기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(min, max, mean, median, 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em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locf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94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컬럼마다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missing , extreme, total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가장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total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높은 컬럼 추출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스크립트 실행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스크립트 실행 후 컬럼마다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missing, extreme, total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계산 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가장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total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낮은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3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 추출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02DFA-70D8-443C-8ED9-DB9F66B33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79"/>
          <a:stretch/>
        </p:blipFill>
        <p:spPr>
          <a:xfrm>
            <a:off x="838200" y="4123543"/>
            <a:ext cx="7883090" cy="23693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414E46-8E49-42A8-82F5-2BAE3AE5B157}"/>
              </a:ext>
            </a:extLst>
          </p:cNvPr>
          <p:cNvSpPr/>
          <p:nvPr/>
        </p:nvSpPr>
        <p:spPr>
          <a:xfrm>
            <a:off x="838200" y="6017922"/>
            <a:ext cx="1567167" cy="1680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7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quality metric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kolomogorov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smironov</a:t>
            </a:r>
            <a:endParaRPr lang="en-US" altLang="ko-KR" sz="20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skewness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kurtosis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information entropy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granger causality</a:t>
            </a:r>
          </a:p>
          <a:p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pearson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correlation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auto correlation</a:t>
            </a:r>
          </a:p>
          <a:p>
            <a:pPr marL="0" indent="0">
              <a:buNone/>
            </a:pP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[2021]</a:t>
            </a:r>
            <a:br>
              <a:rPr lang="en-US" altLang="ko-KR" sz="2800" dirty="0"/>
            </a:br>
            <a:r>
              <a:rPr lang="en-US" altLang="ko-KR" sz="2800" dirty="0"/>
              <a:t>Facilitating harmonized data quality assessments. A data quality framework for observational health research data collections with software implementations in R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측면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무결성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완전성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일관성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정리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D65FC-80C0-49EB-A41C-849BD27D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60" y="2472080"/>
            <a:ext cx="3125145" cy="4020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489206-C951-48D6-B6F9-1195FA3D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617" y="2472080"/>
            <a:ext cx="5760923" cy="40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[2021]</a:t>
            </a:r>
            <a:br>
              <a:rPr lang="en-US" altLang="ko-KR" sz="2800" dirty="0"/>
            </a:br>
            <a:r>
              <a:rPr lang="en-US" altLang="ko-KR" sz="2800" dirty="0" err="1"/>
              <a:t>DataPrep.EDA</a:t>
            </a:r>
            <a:r>
              <a:rPr lang="en-US" altLang="ko-KR" sz="2800" dirty="0"/>
              <a:t>: Task-Centric Exploratory Data Analysis for Statistical Modeling in Python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파이썬 기반 단일 함수 호출로 작업에 따른 시각화 생성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분석 작업 및 시각화 기법 정리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C61608-102C-42F1-B04F-E3F2A638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96" y="3170849"/>
            <a:ext cx="10229208" cy="33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[2017]</a:t>
            </a:r>
            <a:br>
              <a:rPr lang="en-US" altLang="ko-KR" sz="2800" dirty="0"/>
            </a:br>
            <a:r>
              <a:rPr lang="en-US" altLang="ko-KR" sz="2800" dirty="0"/>
              <a:t>Usability of Visual Data Profiling in Data Cleaning and Transformation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preprocessing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프로파일링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관련 시각화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A28A5-ED21-42FF-B30B-EBB95231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89" y="2291091"/>
            <a:ext cx="6964221" cy="42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Info</a:t>
            </a:r>
            <a:r>
              <a:rPr lang="ko-KR" altLang="en-US" sz="2800" dirty="0"/>
              <a:t> </a:t>
            </a:r>
            <a:r>
              <a:rPr lang="en-US" altLang="ko-KR" sz="2800" dirty="0"/>
              <a:t>Vis[2021]</a:t>
            </a:r>
            <a:br>
              <a:rPr lang="en-US" altLang="ko-KR" sz="2800" dirty="0"/>
            </a:br>
            <a:r>
              <a:rPr lang="en-US" altLang="ko-KR" sz="2800" dirty="0" err="1"/>
              <a:t>PrAVA</a:t>
            </a:r>
            <a:r>
              <a:rPr lang="en-US" altLang="ko-KR" sz="2800" dirty="0"/>
              <a:t>: Preprocessing profiling approach for visual analytics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프로파일링 및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preprocessing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관련 시각화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5EAB3-6AAE-4A68-8B67-1F824A36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99" y="2315482"/>
            <a:ext cx="3175302" cy="4177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A414E-AA22-4437-AAE2-1F51505E0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89" y="2976180"/>
            <a:ext cx="5306511" cy="28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TVCG [2018]</a:t>
            </a:r>
            <a:br>
              <a:rPr lang="en-US" altLang="ko-KR" sz="2800" dirty="0"/>
            </a:br>
            <a:r>
              <a:rPr lang="en-US" altLang="ko-KR" sz="2800" dirty="0"/>
              <a:t>Where's My Data? Evaluating Visualizations with Missing Data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결측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값을 효과적으로 시각화 하는 방법</a:t>
            </a:r>
            <a:endParaRPr lang="en-US" altLang="ko-KR" sz="16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35087-A74C-4623-A86F-940EF442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92" y="2933700"/>
            <a:ext cx="9030016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시각화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provenance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그래프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quality metric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조합 후 노드 색상 인코딩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추천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quality metric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선택 박스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19331-1540-4565-935E-655E9AD43EF7}"/>
              </a:ext>
            </a:extLst>
          </p:cNvPr>
          <p:cNvSpPr/>
          <p:nvPr/>
        </p:nvSpPr>
        <p:spPr>
          <a:xfrm>
            <a:off x="10581564" y="0"/>
            <a:ext cx="1610436" cy="7517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quality</a:t>
            </a:r>
            <a:r>
              <a:rPr lang="ko-KR" altLang="en-US" dirty="0"/>
              <a:t> 조합</a:t>
            </a:r>
          </a:p>
        </p:txBody>
      </p:sp>
    </p:spTree>
    <p:extLst>
      <p:ext uri="{BB962C8B-B14F-4D97-AF65-F5344CB8AC3E}">
        <p14:creationId xmlns:p14="http://schemas.microsoft.com/office/powerpoint/2010/main" val="29117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시각화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현재 노드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좌클릭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현재 데이터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overview,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및 추천 근거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현재 어떤 컬럼에 어떤 문제가 많은 지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(bar chart)</a:t>
            </a: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사용자 선택한 문제가 가장 많은 컬럼은 무엇인지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정렬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bar chart)</a:t>
            </a: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어떤 컬럼에 대해 어떤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추천하는지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통해 문제가 얼마나 감소하는지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텍스트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배터리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0646F0-33C4-4517-93FC-4A1F48EA58E6}"/>
              </a:ext>
            </a:extLst>
          </p:cNvPr>
          <p:cNvSpPr/>
          <p:nvPr/>
        </p:nvSpPr>
        <p:spPr>
          <a:xfrm>
            <a:off x="10581564" y="0"/>
            <a:ext cx="1610436" cy="7517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71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시각화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 노드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좌클릭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문제에 대한 추천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후 컬럼 비교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결측 값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히트맵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결측 값이 많은 부분일수록 짙게 표시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비 일관 값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히스토그램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비 일관성인 부분 빨간색 하이라이트 표시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극단 값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시간에 따른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line chart,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극단 값 빨간색 하이라이트 표시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시각화 해석 방법에 대한 텍스트 설명 구현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D95A89-F8D6-4D03-9380-DE79553097D2}"/>
              </a:ext>
            </a:extLst>
          </p:cNvPr>
          <p:cNvSpPr/>
          <p:nvPr/>
        </p:nvSpPr>
        <p:spPr>
          <a:xfrm>
            <a:off x="10581564" y="0"/>
            <a:ext cx="1610436" cy="7517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547</Words>
  <Application>Microsoft Office PowerPoint</Application>
  <PresentationFormat>와이드스크린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[2012] Profiler: Integrated statistical analysis and visualization for data quality assessment</vt:lpstr>
      <vt:lpstr>[2021] Facilitating harmonized data quality assessments. A data quality framework for observational health research data collections with software implementations in R</vt:lpstr>
      <vt:lpstr>[2021] DataPrep.EDA: Task-Centric Exploratory Data Analysis for Statistical Modeling in Python</vt:lpstr>
      <vt:lpstr>[2017] Usability of Visual Data Profiling in Data Cleaning and Transformation</vt:lpstr>
      <vt:lpstr>Info Vis[2021] PrAVA: Preprocessing profiling approach for visual analytics</vt:lpstr>
      <vt:lpstr>TVCG [2018] Where's My Data? Evaluating Visualizations with Missing Data</vt:lpstr>
      <vt:lpstr>시각화</vt:lpstr>
      <vt:lpstr>시각화</vt:lpstr>
      <vt:lpstr>시각화</vt:lpstr>
      <vt:lpstr>PowerPoint 프레젠테이션</vt:lpstr>
      <vt:lpstr>시각화</vt:lpstr>
      <vt:lpstr>시각화</vt:lpstr>
      <vt:lpstr>추천</vt:lpstr>
      <vt:lpstr>action</vt:lpstr>
      <vt:lpstr>추천</vt:lpstr>
      <vt:lpstr>quality 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</dc:title>
  <dc:creator>홍혜인</dc:creator>
  <cp:lastModifiedBy>홍혜인</cp:lastModifiedBy>
  <cp:revision>760</cp:revision>
  <dcterms:created xsi:type="dcterms:W3CDTF">2021-07-01T09:38:27Z</dcterms:created>
  <dcterms:modified xsi:type="dcterms:W3CDTF">2021-10-07T05:54:12Z</dcterms:modified>
</cp:coreProperties>
</file>