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5" r:id="rId2"/>
    <p:sldId id="371" r:id="rId3"/>
    <p:sldId id="37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E699"/>
    <a:srgbClr val="D9D9D9"/>
    <a:srgbClr val="2F5597"/>
    <a:srgbClr val="1B3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0312" autoAdjust="0"/>
  </p:normalViewPr>
  <p:slideViewPr>
    <p:cSldViewPr snapToGrid="0">
      <p:cViewPr varScale="1">
        <p:scale>
          <a:sx n="81" d="100"/>
          <a:sy n="81" d="100"/>
        </p:scale>
        <p:origin x="1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18738-70F2-4E5F-A093-A2E8E654E9A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D656-AFC9-416D-8EAE-7D62D558F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6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D.prep</a:t>
            </a:r>
            <a:r>
              <a:rPr lang="ko-KR" altLang="en-US" dirty="0"/>
              <a:t>이 아닌 범용 프로파일링</a:t>
            </a:r>
            <a:r>
              <a:rPr lang="en-US" altLang="ko-KR" dirty="0"/>
              <a:t> </a:t>
            </a:r>
            <a:r>
              <a:rPr lang="ko-KR" altLang="en-US" dirty="0"/>
              <a:t>소프트웨어와 비교해야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B4F36-2B07-4A50-B62C-214778941C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3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7764-DDAE-4507-8AD1-6DCE0ECA1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E7B433-6163-47AF-A3C5-33C7E896F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459B-2569-47C6-BDB2-F3867E32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38432-1FBE-4383-9F76-92C1C910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C5E0D-0446-4718-8593-080E6C79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E227B-9B47-4554-B0F4-7EED4703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85756-7A37-4C44-B12E-18537030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AE79A-B4CF-48D9-975F-714B95F4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C7822-2B8C-47B4-8A0B-1647B060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72D5-29ED-4470-8037-51F8C57D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0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C02EB-C593-4E47-AC39-0228EC835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F038F-0A5C-4A55-BBE4-86C61608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2C6-3FF5-4B42-8518-E081A31F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40858-64D0-4392-A5AB-782D0C91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818D9-9426-4E4B-B2A5-8A97216A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77AF-A69D-4889-AEFE-3AE1C4AD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8046D-208E-4571-8F21-B390CC6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91FBA-3DCE-496A-8102-D22DB2E9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ED36E-45A1-4777-82E3-C5BE0780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5231A-6382-44BF-8678-33B412C6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527D-A436-4E84-8CEA-F4D2A952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4766E-E557-4645-A36D-5308FD32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74E94-B6A1-4D6D-9499-CC1549FA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0E1C0-9F71-4110-8A1F-8A1253F3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F33BC-5A5F-4240-8DA6-E47D82DE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F1FA-DB7E-4010-8FA6-10CC767A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3B123-D1F7-4B41-A249-94F34E19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0BA35-1CC9-4797-BFE2-B80C1C7B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2446B-6694-4339-BB3E-DFC48F8B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6FA71-281B-4C52-BD11-C2971801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A32D6-D5F6-4D94-8AED-E7D7317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5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15DE-8E81-48B0-9FF0-9A54029B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C5FE2-03D6-47C3-B3DF-42C1D9B0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A421D-3832-423C-B925-BCFD67DA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E8277-7315-49D7-8A7D-4B0345619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7044C-3E00-4409-BA03-BF05B85E6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A4EC7-0089-4166-B809-9D461143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7D7C4-C673-46A6-BA55-0F5C1A88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638CE-B2A8-4E62-87BE-F0CD48D6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8D83-4F09-4731-A480-9F0EECC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511E9-9715-47C2-BB2A-92D2F198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03940-104F-4566-BE5F-914B6724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36789-85F8-4365-B06D-4BC17220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17A46-2FCE-4B9F-9B49-62BBAE54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81089F-892C-4910-BC1B-6451E436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DBFDC-EB53-42AF-86C2-6F47F20C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F9470-DEEA-495C-8811-C2956150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F2BFB-8CBB-4C84-8917-7BC20976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4FF85-1BA6-429F-8468-DEF6D748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CA9C0-4BAC-4DFA-8C4E-D9E254A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420E9-61AA-4673-A034-61AEEC36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FCFF1-C8DA-4C0A-8B0B-A49903B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5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AB922-9837-498B-B6F5-B0F389D8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96D7B-4211-4F7B-B312-23B1D5217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CE480-2F10-42EF-A0C3-8691BB0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C6CB8-94E7-476C-A352-D5F35DCD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AE92E-54E9-4F59-8CC1-A18E34B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057B4-0588-4612-95D0-6526AE94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8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E00B1-42CC-4181-8B30-6322734C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372BA-E979-4890-AAEA-039955F6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7F385-DE9B-4B1B-AA06-FC86F6AFA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D498-29FE-4581-946E-987C2F397C75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CE489-002C-452B-9DA9-CBF0FE314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3B335-4CEE-4E27-B63A-7C03B53E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F0A1-97DF-48FE-9A9F-45885F38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322D43-57D6-4BED-B3D1-86991E6E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435"/>
            <a:ext cx="10515600" cy="543152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초보자는 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D.prep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사용하여 프로파일링 하기 어려움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프로파일링 리포트를 통해 초보자는 쉽게 프로파일링 가능함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추천 기능은 전문가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provenance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및 현재 데이터 상태를 반영함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A81449-4825-43E1-AAE1-907A7C7560C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8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초보자 버전</a:t>
            </a:r>
          </a:p>
        </p:txBody>
      </p:sp>
    </p:spTree>
    <p:extLst>
      <p:ext uri="{BB962C8B-B14F-4D97-AF65-F5344CB8AC3E}">
        <p14:creationId xmlns:p14="http://schemas.microsoft.com/office/powerpoint/2010/main" val="16474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322D43-57D6-4BED-B3D1-86991E6E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435"/>
            <a:ext cx="10515600" cy="543152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전문가는 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D.prep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사용하여 프로파일링이 가능함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프로파일링이 끝날 때까지 전문가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provenance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action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전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후 데이터를 수집함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프로파일링이 끝나면 프로파일링 리포트를 통해 한 번에 시각화 함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A81449-4825-43E1-AAE1-907A7C7560C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8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전문가 버전</a:t>
            </a:r>
          </a:p>
        </p:txBody>
      </p:sp>
    </p:spTree>
    <p:extLst>
      <p:ext uri="{BB962C8B-B14F-4D97-AF65-F5344CB8AC3E}">
        <p14:creationId xmlns:p14="http://schemas.microsoft.com/office/powerpoint/2010/main" val="25814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322D43-57D6-4BED-B3D1-86991E6E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435"/>
            <a:ext cx="10515600" cy="5431528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D.prep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사용 초보자와 리포트 사용 초보자 비교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자연어 쿼리 입력 모델 </a:t>
            </a:r>
            <a:r>
              <a:rPr lang="en-US" altLang="ko-KR" sz="20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Quda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데이터셋</a:t>
            </a:r>
            <a:r>
              <a:rPr lang="en-US" altLang="ko-KR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Bert </a:t>
            </a:r>
            <a:r>
              <a:rPr lang="ko-KR" altLang="en-US" sz="2000" dirty="0">
                <a:ea typeface="맑은 고딕" panose="020B0503020000020004" pitchFamily="50" charset="-127"/>
                <a:cs typeface="Times New Roman" panose="02020603050405020304" pitchFamily="18" charset="0"/>
              </a:rPr>
              <a:t>모델 사용</a:t>
            </a:r>
            <a:endParaRPr lang="en-US" altLang="ko-KR" sz="20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A81449-4825-43E1-AAE1-907A7C7560C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8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논문</a:t>
            </a:r>
          </a:p>
        </p:txBody>
      </p:sp>
    </p:spTree>
    <p:extLst>
      <p:ext uri="{BB962C8B-B14F-4D97-AF65-F5344CB8AC3E}">
        <p14:creationId xmlns:p14="http://schemas.microsoft.com/office/powerpoint/2010/main" val="3087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91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홍혜인</dc:creator>
  <cp:lastModifiedBy>홍혜인</cp:lastModifiedBy>
  <cp:revision>38</cp:revision>
  <dcterms:created xsi:type="dcterms:W3CDTF">2021-08-18T06:43:13Z</dcterms:created>
  <dcterms:modified xsi:type="dcterms:W3CDTF">2021-10-06T07:22:48Z</dcterms:modified>
</cp:coreProperties>
</file>