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Election Debrief: Jamal Aljahmi's Win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precinct performance and overall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Precinct-wise Performance of Jamal Aljahmi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summarizes Jamal's votes and percentages by precinct.</a:t>
            </a:r>
          </a:p>
          <a:p>
            <a:r>
              <a:t>nan: 538 votes (0.4995357474%)</a:t>
            </a:r>
          </a:p>
          <a:p>
            <a:r>
              <a:t>nan: 456 votes (0.4342857143%)</a:t>
            </a:r>
          </a:p>
          <a:p>
            <a:r>
              <a:t>nan: 558 votes (0.3755047106%)</a:t>
            </a:r>
          </a:p>
          <a:p>
            <a:r>
              <a:t>nan: 274 votes (0.3784530387%)</a:t>
            </a:r>
          </a:p>
          <a:p>
            <a:r>
              <a:t>nan: 268 votes (0.3316831683%)</a:t>
            </a:r>
          </a:p>
          <a:p>
            <a:r>
              <a:t>nan: 525 votes (0.4441624365%)</a:t>
            </a:r>
          </a:p>
          <a:p>
            <a:r>
              <a:t>nan: 663 votes (0.4443699732%)</a:t>
            </a:r>
          </a:p>
          <a:p>
            <a:r>
              <a:t>nan: 422 votes (0.4451476793%)</a:t>
            </a:r>
          </a:p>
          <a:p>
            <a:r>
              <a:t>nan: 402 votes (0.4072948328%)</a:t>
            </a:r>
          </a:p>
          <a:p>
            <a:r>
              <a:t>nan: 370 votes (0.4282407407%)</a:t>
            </a:r>
          </a:p>
          <a:p>
            <a:r>
              <a:t>nan: 391 votes (0.4774114774%)</a:t>
            </a:r>
          </a:p>
          <a:p>
            <a:r>
              <a:t>nan: 448 votes (0.4270734032%)</a:t>
            </a:r>
          </a:p>
          <a:p>
            <a:r>
              <a:t>nan: 24 votes (0.05309734513%)</a:t>
            </a:r>
          </a:p>
          <a:p>
            <a:r>
              <a:t>nan: 600 votes (0.5093378608%)</a:t>
            </a:r>
          </a:p>
          <a:p>
            <a:r>
              <a:t>nan: 502 votes (0.4411247803%)</a:t>
            </a:r>
          </a:p>
          <a:p>
            <a:r>
              <a:t>nan: 489 votes (0.3490364026%)</a:t>
            </a:r>
          </a:p>
          <a:p>
            <a:r>
              <a:t>nan: 789 votes (0.4959145192%)</a:t>
            </a:r>
          </a:p>
          <a:p>
            <a:r>
              <a:t>nan: 485 votes (0.5187165775%)</a:t>
            </a:r>
          </a:p>
          <a:p>
            <a:r>
              <a:t>nan: 486 votes (0.6932952924%)</a:t>
            </a:r>
          </a:p>
          <a:p>
            <a:r>
              <a:t>nan: 641 votes (0.7082872928%)</a:t>
            </a:r>
          </a:p>
          <a:p>
            <a:r>
              <a:t>nan: 219 votes (0.2734082397%)</a:t>
            </a:r>
          </a:p>
          <a:p>
            <a:r>
              <a:t>nan: 252 votes (0.2411483254%)</a:t>
            </a:r>
          </a:p>
          <a:p>
            <a:r>
              <a:t>nan: 45 votes (0.0444225074%)</a:t>
            </a:r>
          </a:p>
          <a:p>
            <a:r>
              <a:t>nan: 228 votes (0.1365269461%)</a:t>
            </a:r>
          </a:p>
          <a:p>
            <a:r>
              <a:t>nan: 250 votes (0.1529051988%)</a:t>
            </a:r>
          </a:p>
          <a:p>
            <a:r>
              <a:t>nan: 164 votes (0.1120218579%)</a:t>
            </a:r>
          </a:p>
          <a:p>
            <a:r>
              <a:t>nan: 102 votes (0.1100323625%)</a:t>
            </a:r>
          </a:p>
          <a:p>
            <a:r>
              <a:t>nan: 88 votes (0.1010332951%)</a:t>
            </a:r>
          </a:p>
          <a:p>
            <a:r>
              <a:t>nan: 105 votes (0.118510158%)</a:t>
            </a:r>
          </a:p>
          <a:p>
            <a:r>
              <a:t>nan: 250 votes (0.1609787508%)</a:t>
            </a:r>
          </a:p>
          <a:p>
            <a:r>
              <a:t>nan: 232 votes (0.1646557842%)</a:t>
            </a:r>
          </a:p>
          <a:p>
            <a:r>
              <a:t>nan: 162 votes (0.1108829569%)</a:t>
            </a:r>
          </a:p>
          <a:p>
            <a:r>
              <a:t>nan: 148 votes (0.1022805805%)</a:t>
            </a:r>
          </a:p>
          <a:p>
            <a:r>
              <a:t>nan: 106 votes (0.09481216458%)</a:t>
            </a:r>
          </a:p>
          <a:p>
            <a:r>
              <a:t>nan: 81 votes (0.07155477032%)</a:t>
            </a:r>
          </a:p>
          <a:p>
            <a:r>
              <a:t>nan: 175 votes (0.1102015113%)</a:t>
            </a:r>
          </a:p>
          <a:p>
            <a:r>
              <a:t>nan: 137 votes (0.08995403808%)</a:t>
            </a:r>
          </a:p>
          <a:p>
            <a:r>
              <a:t>nan: 192 votes (0.1532322426%)</a:t>
            </a:r>
          </a:p>
          <a:p>
            <a:r>
              <a:t>nan: 150 votes (0.09433962264%)</a:t>
            </a:r>
          </a:p>
          <a:p>
            <a:r>
              <a:t>nan: 114 votes (0.09507923269%)</a:t>
            </a:r>
          </a:p>
          <a:p>
            <a:r>
              <a:t>nan: 163 votes (0.1125690608%)</a:t>
            </a:r>
          </a:p>
          <a:p>
            <a:r>
              <a:t>nan: 92 votes (0.0564071122%)</a:t>
            </a:r>
          </a:p>
          <a:p>
            <a:r>
              <a:t>nan: 130 votes (0.07733491969%)</a:t>
            </a:r>
          </a:p>
          <a:p>
            <a:r>
              <a:t>nan: 179 votes (0.1145966709%)</a:t>
            </a:r>
          </a:p>
          <a:p>
            <a:r>
              <a:t>nan: 97 votes (0.08144416457%)</a:t>
            </a:r>
          </a:p>
          <a:p>
            <a:r>
              <a:t>nan: 92 votes (0.09181636727%)</a:t>
            </a:r>
          </a:p>
          <a:p>
            <a:r>
              <a:t>nan: 171 votes (0.1105365223%)</a:t>
            </a:r>
          </a:p>
          <a:p>
            <a:r>
              <a:t>nan: 151 votes (0.1098981077%)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Voting Category Breakdown for Jamal Aljahmi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Jamal's performance across Early Voting, Election Day, and Absentee voting.</a:t>
            </a:r>
          </a:p>
          <a:p/>
        </p:txBody>
      </p:sp>
      <p:pic>
        <p:nvPicPr>
          <p:cNvPr id="4" name="Picture 3" descr="overall_votes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