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304" r:id="rId2"/>
    <p:sldId id="257" r:id="rId3"/>
    <p:sldId id="256" r:id="rId4"/>
    <p:sldId id="261" r:id="rId5"/>
    <p:sldId id="260" r:id="rId6"/>
    <p:sldId id="297" r:id="rId7"/>
    <p:sldId id="264" r:id="rId8"/>
    <p:sldId id="293" r:id="rId9"/>
    <p:sldId id="268" r:id="rId10"/>
    <p:sldId id="296" r:id="rId11"/>
    <p:sldId id="272" r:id="rId12"/>
    <p:sldId id="299" r:id="rId13"/>
    <p:sldId id="277" r:id="rId14"/>
    <p:sldId id="292" r:id="rId15"/>
    <p:sldId id="280" r:id="rId16"/>
    <p:sldId id="294" r:id="rId17"/>
    <p:sldId id="283" r:id="rId18"/>
    <p:sldId id="300" r:id="rId19"/>
    <p:sldId id="286" r:id="rId20"/>
    <p:sldId id="298" r:id="rId21"/>
    <p:sldId id="301" r:id="rId22"/>
    <p:sldId id="295" r:id="rId23"/>
    <p:sldId id="302" r:id="rId24"/>
    <p:sldId id="291" r:id="rId25"/>
    <p:sldId id="303" r:id="rId26"/>
    <p:sldId id="305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89435A-8415-4A4F-979F-7041893C19A4}" v="6" dt="2020-04-01T11:28:11.79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8235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500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819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387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6441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786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0595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247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0301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4062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64268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783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2103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69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0233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0077" y="2480586"/>
            <a:ext cx="800384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8FC01C-FC61-441A-A7C5-8017FEC1FD1A}"/>
              </a:ext>
            </a:extLst>
          </p:cNvPr>
          <p:cNvSpPr/>
          <p:nvPr/>
        </p:nvSpPr>
        <p:spPr>
          <a:xfrm>
            <a:off x="228600" y="1981200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Episode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60BAE7-05FA-43CC-A506-24EDC85F63BB}"/>
              </a:ext>
            </a:extLst>
          </p:cNvPr>
          <p:cNvSpPr/>
          <p:nvPr/>
        </p:nvSpPr>
        <p:spPr>
          <a:xfrm>
            <a:off x="6477000" y="1981200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Topic – Our Country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D40843-0709-4395-9623-3E55AEE1ED60}"/>
              </a:ext>
            </a:extLst>
          </p:cNvPr>
          <p:cNvSpPr/>
          <p:nvPr/>
        </p:nvSpPr>
        <p:spPr>
          <a:xfrm>
            <a:off x="228600" y="4078526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Age Group – 4 to 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2F6CEF-42DA-49B9-B3A1-A63005255B2A}"/>
              </a:ext>
            </a:extLst>
          </p:cNvPr>
          <p:cNvSpPr/>
          <p:nvPr/>
        </p:nvSpPr>
        <p:spPr>
          <a:xfrm>
            <a:off x="6094379" y="4079960"/>
            <a:ext cx="2821021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12 Questions, 3 Lifelines</a:t>
            </a:r>
          </a:p>
        </p:txBody>
      </p:sp>
    </p:spTree>
    <p:extLst>
      <p:ext uri="{BB962C8B-B14F-4D97-AF65-F5344CB8AC3E}">
        <p14:creationId xmlns:p14="http://schemas.microsoft.com/office/powerpoint/2010/main" val="3142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416 L 0.00018 -0.00416 C -0.00017 -0.01064 -0.00069 -0.01712 -0.00086 -0.02361 C -0.00139 -0.03078 -0.00139 -0.03819 -0.00191 -0.0456 C -0.00208 -0.04699 -0.00382 -0.04861 -0.00295 -0.04953 L -0.00086 -0.04699 L -0.00086 -0.04699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-0.05092 L 0.00677 -0.05069 C 0.00625 -0.0574 0.00625 -0.06388 0.00556 -0.07037 C 0.00539 -0.07175 0.00469 -0.07314 0.00452 -0.07476 C 0.00295 -0.08379 0.0033 -0.08425 0.0033 -0.09259 L 0.0033 -0.14722 L -3.33333E-6 -0.20347 L 0.00105 -0.24652 L -3.33333E-6 -0.30555 " pathEditMode="relative" rAng="0" ptsTypes="AAAA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300"/>
                            </p:stCondLst>
                            <p:childTnLst>
                              <p:par>
                                <p:cTn id="23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29675 L -0.0033 -0.33981 L -0.00434 -0.39305 L -0.00434 -0.4449 L -0.00225 -0.49675 L -3.33333E-6 -0.5456 " pathEditMode="relative" rAng="0" ptsTypes="AAAA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300"/>
                            </p:stCondLst>
                            <p:childTnLst>
                              <p:par>
                                <p:cTn id="26" presetID="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China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USA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Russia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India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1934" y="2298623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Largest country in the world?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917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9E494B33-BC8E-40D9-AC40-ED87F2225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4528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33B67A3-FF7F-48B5-AA14-B087264F12EF}"/>
              </a:ext>
            </a:extLst>
          </p:cNvPr>
          <p:cNvSpPr/>
          <p:nvPr/>
        </p:nvSpPr>
        <p:spPr>
          <a:xfrm>
            <a:off x="3162495" y="4267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Australia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India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Zimbabwe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South Africa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1934" y="2403336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country have ISD code +91?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536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4A503C6-5611-4E5B-B5B9-A0296BAD7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8BCFE0F-658A-4E57-A183-49A93EDC9225}"/>
              </a:ext>
            </a:extLst>
          </p:cNvPr>
          <p:cNvSpPr/>
          <p:nvPr/>
        </p:nvSpPr>
        <p:spPr>
          <a:xfrm>
            <a:off x="3152775" y="39624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33162A77-F5FB-4B1F-817B-34BA8810A92E}"/>
              </a:ext>
            </a:extLst>
          </p:cNvPr>
          <p:cNvSpPr/>
          <p:nvPr/>
        </p:nvSpPr>
        <p:spPr>
          <a:xfrm>
            <a:off x="1805555" y="152400"/>
            <a:ext cx="1359789" cy="1149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70077" y="2480586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How many Oceans in the world?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633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C4511B3F-D1BB-4E33-BF37-3D60ADD4B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278A5D6-4F0D-4A6F-8F3F-54F9279D155C}"/>
              </a:ext>
            </a:extLst>
          </p:cNvPr>
          <p:cNvSpPr/>
          <p:nvPr/>
        </p:nvSpPr>
        <p:spPr>
          <a:xfrm>
            <a:off x="3162495" y="3663315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7699CB41-C3A4-4338-AFF7-4626C780AF36}"/>
              </a:ext>
            </a:extLst>
          </p:cNvPr>
          <p:cNvSpPr/>
          <p:nvPr/>
        </p:nvSpPr>
        <p:spPr>
          <a:xfrm>
            <a:off x="1802706" y="152400"/>
            <a:ext cx="1359789" cy="1149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Bay of Bengal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Indian ocean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Arabian Sea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Caspian Sea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70078" y="2241732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water body is not near to India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4526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A5F97110-05C6-43CF-8EB2-9506B3C13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16536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2D61B9C-A550-4CB6-8A32-327270046830}"/>
              </a:ext>
            </a:extLst>
          </p:cNvPr>
          <p:cNvSpPr/>
          <p:nvPr/>
        </p:nvSpPr>
        <p:spPr>
          <a:xfrm>
            <a:off x="3152775" y="3352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36D17131-082D-4994-B495-25EDEB510C0D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USA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Brazil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China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Russia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1934" y="2403336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Highest populated country in the world?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8151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C75C928A-2A41-4085-A666-2DBDCA546E69}"/>
              </a:ext>
            </a:extLst>
          </p:cNvPr>
          <p:cNvSpPr/>
          <p:nvPr/>
        </p:nvSpPr>
        <p:spPr>
          <a:xfrm>
            <a:off x="3152775" y="2971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542E4304-B73D-44D8-970C-C98E49B5EA12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28848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Pacific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Arctic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3" y="4438777"/>
            <a:ext cx="26962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Arabian Sea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Antarctic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70077" y="2480586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is not an Ocean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UK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Japan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USA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India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13506" y="2141981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of the country will have earliest New Year every year?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03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2590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F43F7F4F-8BDD-43CE-8D90-FABDBBCD71DE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74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Pakistan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USA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UK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Dubai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1934" y="2209704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country is a neighbor of India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951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52775" y="2286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A7A24E6A-A3E3-4170-BDE1-8603252AC151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7125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Peak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Strait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Island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Archipelago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46303" y="2241669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What is – land surrounded by water on all side called as?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7989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1905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3454B625-0405-4611-A1CE-C6FA641BDFCB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95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63646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CC13448-B156-4006-958C-47562B044CB0}"/>
              </a:ext>
            </a:extLst>
          </p:cNvPr>
          <p:cNvSpPr/>
          <p:nvPr/>
        </p:nvSpPr>
        <p:spPr>
          <a:xfrm>
            <a:off x="2848268" y="153068"/>
            <a:ext cx="27432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335449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70805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57315" y="5588990"/>
            <a:ext cx="6959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India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40763" y="5589523"/>
            <a:ext cx="5981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UAE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96354" y="4509008"/>
            <a:ext cx="8153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USA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70075" y="4509033"/>
            <a:ext cx="7664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China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6303" y="4438777"/>
            <a:ext cx="36830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1673" y="4438777"/>
            <a:ext cx="3549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6303" y="5519115"/>
            <a:ext cx="35052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11673" y="5519115"/>
            <a:ext cx="38417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632435" y="2212180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Which of the following country have dollar as currency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08418954-EB91-4056-8CF6-717F34239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BCECE0B-4002-4758-984D-D9BE2D926FF2}"/>
              </a:ext>
            </a:extLst>
          </p:cNvPr>
          <p:cNvSpPr/>
          <p:nvPr/>
        </p:nvSpPr>
        <p:spPr>
          <a:xfrm>
            <a:off x="3162495" y="5334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Oman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India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UAE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UK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1934" y="2403336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London is the capital of which country?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85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7AB9EF60-A860-49D1-BD5F-2BEC923DF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3C7EF59-6AA9-4B3F-8B97-D4A0BB82BA39}"/>
              </a:ext>
            </a:extLst>
          </p:cNvPr>
          <p:cNvSpPr/>
          <p:nvPr/>
        </p:nvSpPr>
        <p:spPr>
          <a:xfrm>
            <a:off x="3162495" y="5029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14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51400" y="2231700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How many continents in the world?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96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293558D7-0AE1-40F4-A42C-B2887F346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4528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2495" y="4648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650</Words>
  <Application>Microsoft Office PowerPoint</Application>
  <PresentationFormat>On-screen Show (4:3)</PresentationFormat>
  <Paragraphs>405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PowerPoint Presentation</vt:lpstr>
      <vt:lpstr>Which is not an Ocean?</vt:lpstr>
      <vt:lpstr>PowerPoint Presentation</vt:lpstr>
      <vt:lpstr>Which of the following country have dollar as currency?</vt:lpstr>
      <vt:lpstr>PowerPoint Presentation</vt:lpstr>
      <vt:lpstr>London is the capital of which country?</vt:lpstr>
      <vt:lpstr>PowerPoint Presentation</vt:lpstr>
      <vt:lpstr>How many continents in the world?</vt:lpstr>
      <vt:lpstr>PowerPoint Presentation</vt:lpstr>
      <vt:lpstr>Largest country in the world?</vt:lpstr>
      <vt:lpstr>PowerPoint Presentation</vt:lpstr>
      <vt:lpstr>Which country have ISD code +91?</vt:lpstr>
      <vt:lpstr>PowerPoint Presentation</vt:lpstr>
      <vt:lpstr>How many Oceans in the world?</vt:lpstr>
      <vt:lpstr>PowerPoint Presentation</vt:lpstr>
      <vt:lpstr>Which water body is not near to India ?</vt:lpstr>
      <vt:lpstr>PowerPoint Presentation</vt:lpstr>
      <vt:lpstr>Highest populated country in the world?</vt:lpstr>
      <vt:lpstr>PowerPoint Presentation</vt:lpstr>
      <vt:lpstr>Which of the country will have earliest New Year every year?</vt:lpstr>
      <vt:lpstr>PowerPoint Presentation</vt:lpstr>
      <vt:lpstr>Which country is a neighbor of India</vt:lpstr>
      <vt:lpstr>PowerPoint Presentation</vt:lpstr>
      <vt:lpstr>What is – land surrounded by water on all side called as?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2020-04-01T11:27:41Z</dcterms:created>
  <dcterms:modified xsi:type="dcterms:W3CDTF">2020-04-01T11:28:11Z</dcterms:modified>
</cp:coreProperties>
</file>