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04" r:id="rId2"/>
    <p:sldId id="257" r:id="rId3"/>
    <p:sldId id="256" r:id="rId4"/>
    <p:sldId id="296" r:id="rId5"/>
    <p:sldId id="260" r:id="rId6"/>
    <p:sldId id="295" r:id="rId7"/>
    <p:sldId id="264" r:id="rId8"/>
    <p:sldId id="291" r:id="rId9"/>
    <p:sldId id="268" r:id="rId10"/>
    <p:sldId id="297" r:id="rId11"/>
    <p:sldId id="272" r:id="rId12"/>
    <p:sldId id="299" r:id="rId13"/>
    <p:sldId id="277" r:id="rId14"/>
    <p:sldId id="298" r:id="rId15"/>
    <p:sldId id="280" r:id="rId16"/>
    <p:sldId id="294" r:id="rId17"/>
    <p:sldId id="283" r:id="rId18"/>
    <p:sldId id="261" r:id="rId19"/>
    <p:sldId id="286" r:id="rId20"/>
    <p:sldId id="293" r:id="rId21"/>
    <p:sldId id="301" r:id="rId22"/>
    <p:sldId id="300" r:id="rId23"/>
    <p:sldId id="302" r:id="rId24"/>
    <p:sldId id="292" r:id="rId25"/>
    <p:sldId id="303" r:id="rId26"/>
    <p:sldId id="305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6AF88-9418-45C9-A10F-B328E40518A8}" v="6" dt="2020-04-01T11:27:24.6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74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609A5F-3725-4C01-86EF-A9E2C4119C77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</a:t>
            </a:r>
            <a:r>
              <a:rPr lang="en-US" sz="3200"/>
              <a:t>- 3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31121-09E5-44A5-8CE8-11034354A5FE}"/>
              </a:ext>
            </a:extLst>
          </p:cNvPr>
          <p:cNvSpPr/>
          <p:nvPr/>
        </p:nvSpPr>
        <p:spPr>
          <a:xfrm>
            <a:off x="64770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</a:t>
            </a:r>
            <a:r>
              <a:rPr lang="en-US" sz="3200"/>
              <a:t>– Solar System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DB7FF-DE95-40BD-8CF6-4E84E5A55B1A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7 to 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ACCC5-88ED-4BEF-A299-B35240F5B8B4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3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Proxima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Centuri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Titan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Sun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Saturn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141981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the closest star to earth?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282" y="4256278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NTPC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TIFR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ISRO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BARC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11970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the organization in India to study about space?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3162A77-F5FB-4B1F-817B-34BA8810A92E}"/>
              </a:ext>
            </a:extLst>
          </p:cNvPr>
          <p:cNvSpPr/>
          <p:nvPr/>
        </p:nvSpPr>
        <p:spPr>
          <a:xfrm>
            <a:off x="1805555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Mercury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Moon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Haley’s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Jupiter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3506" y="2141981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of the following is a comet?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7699CB41-C3A4-4338-AFF7-4626C780AF36}"/>
              </a:ext>
            </a:extLst>
          </p:cNvPr>
          <p:cNvSpPr/>
          <p:nvPr/>
        </p:nvSpPr>
        <p:spPr>
          <a:xfrm>
            <a:off x="1802706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Pariveshan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Chandrayan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Path finder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Apollo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India’s mission to Moon called as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6D17131-082D-4994-B495-25EDEB510C0D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915" y="5550984"/>
            <a:ext cx="1696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Big Bang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1405" y="5588990"/>
            <a:ext cx="16930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Black hole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1134" y="4486403"/>
            <a:ext cx="19474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White Dwarf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405" y="4438777"/>
            <a:ext cx="16351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Super Nova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32435" y="2212180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What is believed to be origin of universe ?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542E4304-B73D-44D8-970C-C98E49B5EA12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3" y="4438777"/>
            <a:ext cx="2696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4176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How many planets in Solar System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Naveda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Milkyway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Atlantis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SkyLab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1700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our Galaxy?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F43F7F4F-8BDD-43CE-8D90-FABDBBCD71DE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Sunitha Williams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Rakesh Sharma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Kalpana Chawla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Bachendri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 Pal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26059" y="217296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was the first Indian to go into space?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A7A24E6A-A3E3-4170-BDE1-8603252AC151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As Telescope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As Satellite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As Rocket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As Space Lab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14095" y="2251358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‘Hubble’ famous for in space research &amp; technology?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98472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D17857B-1E59-4D71-828A-C6CCD8B99714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352876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Star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Comet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Planet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Satellite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298623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Moon is a natural _______ of Earth?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Mars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Jupiter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Saturn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Neptune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209704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the largest plant in solar system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Saturn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Mars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Mercury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Jupiter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46303" y="224166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the nearest planet to earth?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662</Words>
  <Application>Microsoft Office PowerPoint</Application>
  <PresentationFormat>On-screen Show (4:3)</PresentationFormat>
  <Paragraphs>405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How many planets in Solar System?</vt:lpstr>
      <vt:lpstr>PowerPoint Presentation</vt:lpstr>
      <vt:lpstr>Moon is a natural _______ of Earth?</vt:lpstr>
      <vt:lpstr>PowerPoint Presentation</vt:lpstr>
      <vt:lpstr>Which is the largest plant in solar system</vt:lpstr>
      <vt:lpstr>PowerPoint Presentation</vt:lpstr>
      <vt:lpstr>Which is the nearest planet to earth?</vt:lpstr>
      <vt:lpstr>PowerPoint Presentation</vt:lpstr>
      <vt:lpstr>Which is the closest star to earth?</vt:lpstr>
      <vt:lpstr>PowerPoint Presentation</vt:lpstr>
      <vt:lpstr>Which is the organization in India to study about space?</vt:lpstr>
      <vt:lpstr>PowerPoint Presentation</vt:lpstr>
      <vt:lpstr>Which of the following is a comet?</vt:lpstr>
      <vt:lpstr>PowerPoint Presentation</vt:lpstr>
      <vt:lpstr>What is India’s mission to Moon called as ?</vt:lpstr>
      <vt:lpstr>PowerPoint Presentation</vt:lpstr>
      <vt:lpstr>What is believed to be origin of universe ?</vt:lpstr>
      <vt:lpstr>PowerPoint Presentation</vt:lpstr>
      <vt:lpstr>Which is our Galaxy?</vt:lpstr>
      <vt:lpstr>PowerPoint Presentation</vt:lpstr>
      <vt:lpstr>Who was the first Indian to go into space?</vt:lpstr>
      <vt:lpstr>PowerPoint Presentation</vt:lpstr>
      <vt:lpstr>What is ‘Hubble’ famous for in space research &amp; technology?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2020-04-01T11:27:01Z</dcterms:created>
  <dcterms:modified xsi:type="dcterms:W3CDTF">2020-04-01T11:27:24Z</dcterms:modified>
</cp:coreProperties>
</file>