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04" r:id="rId2"/>
    <p:sldId id="297" r:id="rId3"/>
    <p:sldId id="256" r:id="rId4"/>
    <p:sldId id="293" r:id="rId5"/>
    <p:sldId id="260" r:id="rId6"/>
    <p:sldId id="294" r:id="rId7"/>
    <p:sldId id="264" r:id="rId8"/>
    <p:sldId id="300" r:id="rId9"/>
    <p:sldId id="268" r:id="rId10"/>
    <p:sldId id="298" r:id="rId11"/>
    <p:sldId id="272" r:id="rId12"/>
    <p:sldId id="257" r:id="rId13"/>
    <p:sldId id="277" r:id="rId14"/>
    <p:sldId id="261" r:id="rId15"/>
    <p:sldId id="280" r:id="rId16"/>
    <p:sldId id="292" r:id="rId17"/>
    <p:sldId id="283" r:id="rId18"/>
    <p:sldId id="295" r:id="rId19"/>
    <p:sldId id="286" r:id="rId20"/>
    <p:sldId id="291" r:id="rId21"/>
    <p:sldId id="301" r:id="rId22"/>
    <p:sldId id="299" r:id="rId23"/>
    <p:sldId id="302" r:id="rId24"/>
    <p:sldId id="296" r:id="rId25"/>
    <p:sldId id="305" r:id="rId26"/>
    <p:sldId id="303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467C0-D2D7-44EA-B4D2-3B4B274EF617}" v="6" dt="2020-04-01T11:26:48.7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933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1DD91-2788-41BD-9BA2-4B3B3D4178C2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90FF3-7E1E-4A72-A8CF-EC190D5DAA17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Space &amp; Technology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3992A-94B4-4D29-B871-EC1412E66A48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5B08BC-3143-4A82-BFF8-B905D58E8C5E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Helium &amp; Nitrogen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263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Oxygen &amp; Nitrogen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Hydrogen &amp; Oxygen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Hydrogen &amp; Helium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Sun is composed of which gases?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Speed of 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Light intensity of a 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Distance to 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Age for 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417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does ‘Light Year’ measure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Super small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Sare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Jahan Se </a:t>
            </a: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Acha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Fantastic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Chota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India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83856" y="1935908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What did ‘Rakesh Sharma’ say about India from space on phone to then PM Indira Gandhi?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Venus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Andromeda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Titan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Moon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14095" y="2251358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largest natural satellite in solar system?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Corona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Atmosphere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Photosphere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8155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part of sun is seen as Diamond ring visible during total Solar Eclipse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NATO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NASA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United Nations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141981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following is space research organization?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Discovery Mission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6591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Hubble Telescope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Apollo Mission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591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2800" spc="-7" baseline="1157" dirty="0">
                <a:solidFill>
                  <a:srgbClr val="FFFFFF"/>
                </a:solidFill>
                <a:latin typeface="Calibri"/>
                <a:cs typeface="Calibri"/>
              </a:rPr>
              <a:t>International Space Station (ISS)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304800" y="1825212"/>
            <a:ext cx="8813302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Which program is a joint project between five space agencies: NASA (United States), </a:t>
            </a:r>
            <a:r>
              <a:rPr lang="en-US" sz="2800" dirty="0" err="1"/>
              <a:t>Roscosmos</a:t>
            </a:r>
            <a:r>
              <a:rPr lang="en-US" sz="2800" dirty="0"/>
              <a:t> (Russia), JAXA (Japan), ESA (Europe), and CSA (Canada).?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Large Hadron Collider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Pathfinder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Atlantis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Buddha smiling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following experiment study about ‘Big Bang Theory’?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Dakshin Gangotri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Sea of Tranquility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Islets of Langerhans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Bermuda 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Traingle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the place where Apollo-11 landed during Moon Mission called 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19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44924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E4DBB78-7ADB-462C-BEE0-53CE4BEB75A3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Stephen Fleming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Yuri Gagarin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Niel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Armstrong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Edwin Aldrin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was the first person to land on Moon?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Pariveshan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Chandrayan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Path finder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Apollo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India’s mission to Moon called as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Saturn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Pluto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Earth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6059" y="21729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planet have a ring around it?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745</Words>
  <Application>Microsoft Office PowerPoint</Application>
  <PresentationFormat>On-screen Show (4:3)</PresentationFormat>
  <Paragraphs>405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Which of the following is space research organization?</vt:lpstr>
      <vt:lpstr>PowerPoint Presentation</vt:lpstr>
      <vt:lpstr>Who was the first person to land on Moon?</vt:lpstr>
      <vt:lpstr>PowerPoint Presentation</vt:lpstr>
      <vt:lpstr>What is India’s mission to Moon called as ?</vt:lpstr>
      <vt:lpstr>PowerPoint Presentation</vt:lpstr>
      <vt:lpstr>Which planet have a ring around it?</vt:lpstr>
      <vt:lpstr>PowerPoint Presentation</vt:lpstr>
      <vt:lpstr>Sun is composed of which gases?</vt:lpstr>
      <vt:lpstr>PowerPoint Presentation</vt:lpstr>
      <vt:lpstr>What does ‘Light Year’ measure?</vt:lpstr>
      <vt:lpstr>PowerPoint Presentation</vt:lpstr>
      <vt:lpstr>What did ‘Rakesh Sharma’ say about India from space on phone to then PM Indira Gandhi?</vt:lpstr>
      <vt:lpstr>PowerPoint Presentation</vt:lpstr>
      <vt:lpstr>Which is the largest natural satellite in solar system?</vt:lpstr>
      <vt:lpstr>PowerPoint Presentation</vt:lpstr>
      <vt:lpstr>Which part of sun is seen as Diamond ring visible during total Solar Eclipse ?</vt:lpstr>
      <vt:lpstr>PowerPoint Presentation</vt:lpstr>
      <vt:lpstr>Which program is a joint project between five space agencies: NASA (United States), Roscosmos (Russia), JAXA (Japan), ESA (Europe), and CSA (Canada).?</vt:lpstr>
      <vt:lpstr>PowerPoint Presentation</vt:lpstr>
      <vt:lpstr>Which of the following experiment study about ‘Big Bang Theory’?</vt:lpstr>
      <vt:lpstr>PowerPoint Presentation</vt:lpstr>
      <vt:lpstr>What is the place where Apollo-11 landed during Moon Mission called as?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2020-04-01T11:26:24Z</dcterms:created>
  <dcterms:modified xsi:type="dcterms:W3CDTF">2020-04-01T11:26:48Z</dcterms:modified>
</cp:coreProperties>
</file>