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304" r:id="rId2"/>
    <p:sldId id="297" r:id="rId3"/>
    <p:sldId id="256" r:id="rId4"/>
    <p:sldId id="299" r:id="rId5"/>
    <p:sldId id="260" r:id="rId6"/>
    <p:sldId id="257" r:id="rId7"/>
    <p:sldId id="264" r:id="rId8"/>
    <p:sldId id="294" r:id="rId9"/>
    <p:sldId id="268" r:id="rId10"/>
    <p:sldId id="291" r:id="rId11"/>
    <p:sldId id="272" r:id="rId12"/>
    <p:sldId id="296" r:id="rId13"/>
    <p:sldId id="277" r:id="rId14"/>
    <p:sldId id="261" r:id="rId15"/>
    <p:sldId id="280" r:id="rId16"/>
    <p:sldId id="292" r:id="rId17"/>
    <p:sldId id="283" r:id="rId18"/>
    <p:sldId id="300" r:id="rId19"/>
    <p:sldId id="286" r:id="rId20"/>
    <p:sldId id="293" r:id="rId21"/>
    <p:sldId id="301" r:id="rId22"/>
    <p:sldId id="298" r:id="rId23"/>
    <p:sldId id="302" r:id="rId24"/>
    <p:sldId id="295" r:id="rId25"/>
    <p:sldId id="303" r:id="rId26"/>
    <p:sldId id="305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3AC0B-2E5C-4183-AFAC-E44CCCCFF454}" v="44" dt="2020-04-01T11:24:45.71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66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8235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426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00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387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6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9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233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247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59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4062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0301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17836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071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6441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0077" y="2480586"/>
            <a:ext cx="8003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jpg"/><Relationship Id="rId5" Type="http://schemas.openxmlformats.org/officeDocument/2006/relationships/image" Target="../media/image2.jp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jpg"/><Relationship Id="rId5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11703-9FEA-47C3-87E4-C81D9343C8FA}"/>
              </a:ext>
            </a:extLst>
          </p:cNvPr>
          <p:cNvSpPr/>
          <p:nvPr/>
        </p:nvSpPr>
        <p:spPr>
          <a:xfrm>
            <a:off x="383012" y="6175852"/>
            <a:ext cx="7871140" cy="375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dirty="0"/>
              <a:t>*3 questions from Today’s news paper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F736B87-D8A8-41D3-A440-E6E5B9460E95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2D50A272-19B9-4B42-99DD-076C5BB968B1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7D0C5A-644E-4406-B42E-A7A0685A0870}"/>
              </a:ext>
            </a:extLst>
          </p:cNvPr>
          <p:cNvSpPr/>
          <p:nvPr/>
        </p:nvSpPr>
        <p:spPr>
          <a:xfrm>
            <a:off x="381000" y="21336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Episode - 7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67CC1-B6B1-48D1-9009-069A5A3F835A}"/>
              </a:ext>
            </a:extLst>
          </p:cNvPr>
          <p:cNvSpPr/>
          <p:nvPr/>
        </p:nvSpPr>
        <p:spPr>
          <a:xfrm>
            <a:off x="6629400" y="2133600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Topic </a:t>
            </a:r>
            <a:r>
              <a:rPr lang="en-US" sz="3200"/>
              <a:t>– Food*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109363-5FC7-43F6-BA25-A0DE5A6F575A}"/>
              </a:ext>
            </a:extLst>
          </p:cNvPr>
          <p:cNvSpPr/>
          <p:nvPr/>
        </p:nvSpPr>
        <p:spPr>
          <a:xfrm>
            <a:off x="381000" y="4230926"/>
            <a:ext cx="2286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Age Group – 7 to 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B58DEC-1C4B-4D6B-8BAA-0F610D9B7CCF}"/>
              </a:ext>
            </a:extLst>
          </p:cNvPr>
          <p:cNvSpPr/>
          <p:nvPr/>
        </p:nvSpPr>
        <p:spPr>
          <a:xfrm>
            <a:off x="6246779" y="4232360"/>
            <a:ext cx="2821021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12 Questions, 4 Lifelines</a:t>
            </a:r>
          </a:p>
        </p:txBody>
      </p:sp>
    </p:spTree>
    <p:extLst>
      <p:ext uri="{BB962C8B-B14F-4D97-AF65-F5344CB8AC3E}">
        <p14:creationId xmlns:p14="http://schemas.microsoft.com/office/powerpoint/2010/main" val="3142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0416 L 0.00018 -0.00416 C -0.00017 -0.01064 -0.00069 -0.01712 -0.00086 -0.02361 C -0.00139 -0.03078 -0.00139 -0.03819 -0.00191 -0.0456 C -0.00208 -0.04699 -0.00382 -0.04861 -0.00295 -0.04953 L -0.00086 -0.04699 L -0.00086 -0.04699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5092 L 0.00677 -0.05069 C 0.00625 -0.0574 0.00625 -0.06388 0.00556 -0.07037 C 0.00539 -0.07175 0.00469 -0.07314 0.00452 -0.07476 C 0.00295 -0.08379 0.0033 -0.08425 0.0033 -0.09259 L 0.0033 -0.14722 L -3.33333E-6 -0.20347 L 0.00105 -0.24652 L -3.33333E-6 -0.30555 " pathEditMode="relative" rAng="0" ptsTypes="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9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300"/>
                            </p:stCondLst>
                            <p:childTnLst>
                              <p:par>
                                <p:cTn id="23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29675 L -0.0033 -0.33981 L -0.00434 -0.39305 L -0.00434 -0.4449 L -0.00225 -0.49675 L -3.33333E-6 -0.5456 " pathEditMode="relative" rAng="0" ptsTypes="A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300"/>
                            </p:stCondLst>
                            <p:childTnLst>
                              <p:par>
                                <p:cTn id="26" presetID="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2" y="5519115"/>
            <a:ext cx="4284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McDonalds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2" y="5519115"/>
            <a:ext cx="443996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000" baseline="1157" dirty="0">
                <a:solidFill>
                  <a:srgbClr val="FFFFFF"/>
                </a:solidFill>
                <a:latin typeface="Calibri"/>
                <a:cs typeface="Calibri"/>
              </a:rPr>
              <a:t>American Burger</a:t>
            </a:r>
            <a:endParaRPr sz="30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58602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2800" spc="-22" baseline="1157" dirty="0">
                <a:solidFill>
                  <a:srgbClr val="FFFFFF"/>
                </a:solidFill>
                <a:latin typeface="Calibri"/>
                <a:cs typeface="Calibri"/>
              </a:rPr>
              <a:t>Pizza Hut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402569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2800" baseline="1157" dirty="0">
                <a:solidFill>
                  <a:srgbClr val="FFFFFF"/>
                </a:solidFill>
                <a:latin typeface="Calibri"/>
                <a:cs typeface="Calibri"/>
              </a:rPr>
              <a:t>Dominos Pizza</a:t>
            </a:r>
            <a:endParaRPr sz="3600" baseline="1157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75062" y="2281740"/>
            <a:ext cx="881330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2800" dirty="0"/>
              <a:t>Where do we find this?</a:t>
            </a:r>
            <a:endParaRPr sz="28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BC05A4F3-ED1B-4D9B-9D1B-88C6240FA98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Image result for mcdonalds joker">
            <a:extLst>
              <a:ext uri="{FF2B5EF4-FFF2-40B4-BE49-F238E27FC236}">
                <a16:creationId xmlns:a16="http://schemas.microsoft.com/office/drawing/2014/main" id="{32DD00FA-188D-49CB-B89E-4D2A4E07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330" y="1913255"/>
            <a:ext cx="2318670" cy="154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98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E494B33-BC8E-40D9-AC40-ED87F222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F33B67A3-FF7F-48B5-AA14-B087264F12EF}"/>
              </a:ext>
            </a:extLst>
          </p:cNvPr>
          <p:cNvSpPr/>
          <p:nvPr/>
        </p:nvSpPr>
        <p:spPr>
          <a:xfrm>
            <a:off x="3162495" y="4267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2904CD15-4F24-4DF8-8890-1BF7964B2DB0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7317B002-12C8-49F8-9CB1-5436506D2C6D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455867C7-2632-48D8-AE3A-3351F8FAFA8E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08FDE36D-08E0-43CB-827F-63CF17E842B3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765F4702-3A6B-4635-BB3A-FC63881044C3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7209AD95-55A5-472D-B6A8-6A6526C15286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87B1A298-4DAB-47EB-A3A1-BA760CA4E9D6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cs typeface="Calibri"/>
              </a:rPr>
              <a:t>G-8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8562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7854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SAF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67157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SAARC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26616" y="1873886"/>
            <a:ext cx="800384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To which South Asian forum did India contributed 1 Cr Dollar to fight against Covid-19?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3750F0FC-5CAD-496E-BFE7-426BCEAFF96D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17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A503C6-5611-4E5B-B5B9-A0296BAD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8BCFE0F-658A-4E57-A183-49A93EDC9225}"/>
              </a:ext>
            </a:extLst>
          </p:cNvPr>
          <p:cNvSpPr/>
          <p:nvPr/>
        </p:nvSpPr>
        <p:spPr>
          <a:xfrm>
            <a:off x="3152775" y="39624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33162A77-F5FB-4B1F-817B-34BA8810A92E}"/>
              </a:ext>
            </a:extLst>
          </p:cNvPr>
          <p:cNvSpPr/>
          <p:nvPr/>
        </p:nvSpPr>
        <p:spPr>
          <a:xfrm>
            <a:off x="1805555" y="152400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3915" y="5550984"/>
            <a:ext cx="169608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Munch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81405" y="5588990"/>
            <a:ext cx="265719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solidFill>
                  <a:srgbClr val="FFFFFF"/>
                </a:solidFill>
                <a:latin typeface="Calibri"/>
                <a:cs typeface="Calibri"/>
              </a:rPr>
              <a:t>M&amp;M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01134" y="4486403"/>
            <a:ext cx="194746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alibri"/>
                <a:cs typeface="Calibri"/>
              </a:rPr>
              <a:t>Toblerone</a:t>
            </a:r>
            <a:endParaRPr sz="2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81405" y="4438777"/>
            <a:ext cx="22657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 err="1">
                <a:solidFill>
                  <a:srgbClr val="FFFFFF"/>
                </a:solidFill>
                <a:latin typeface="Calibri"/>
                <a:cs typeface="Calibri"/>
              </a:rPr>
              <a:t>Kitkat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303" y="4438777"/>
            <a:ext cx="36830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1673" y="4438777"/>
            <a:ext cx="3549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303" y="5519115"/>
            <a:ext cx="350520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11673" y="5519115"/>
            <a:ext cx="384175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822020" y="1928664"/>
            <a:ext cx="418965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/>
              <a:t>Which chocolate have this mountain on its packet?</a:t>
            </a:r>
            <a:endParaRPr dirty="0"/>
          </a:p>
        </p:txBody>
      </p:sp>
      <p:sp>
        <p:nvSpPr>
          <p:cNvPr id="29" name="object 16">
            <a:extLst>
              <a:ext uri="{FF2B5EF4-FFF2-40B4-BE49-F238E27FC236}">
                <a16:creationId xmlns:a16="http://schemas.microsoft.com/office/drawing/2014/main" id="{811D4B13-13F8-4D12-B91C-9CF2F3345B57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98928F-1004-44D9-A8F8-59A936617D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1237" y="1949172"/>
            <a:ext cx="1939051" cy="142838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EA1C52-9830-4931-BC53-9B5BB10D9484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4408" r="12944"/>
          <a:stretch/>
        </p:blipFill>
        <p:spPr>
          <a:xfrm>
            <a:off x="7181776" y="2007937"/>
            <a:ext cx="1752601" cy="1284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C4511B3F-D1BB-4E33-BF37-3D60ADD4B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F278A5D6-4F0D-4A6F-8F3F-54F9279D155C}"/>
              </a:ext>
            </a:extLst>
          </p:cNvPr>
          <p:cNvSpPr/>
          <p:nvPr/>
        </p:nvSpPr>
        <p:spPr>
          <a:xfrm>
            <a:off x="3162495" y="3663315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1581F-D728-44D9-9971-99C95A96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66" y="2057400"/>
            <a:ext cx="2466975" cy="1847850"/>
          </a:xfrm>
          <a:prstGeom prst="rect">
            <a:avLst/>
          </a:prstGeom>
        </p:spPr>
      </p:pic>
      <p:pic>
        <p:nvPicPr>
          <p:cNvPr id="11" name="Picture 2" descr="Image result for toblerone chocolate mountain">
            <a:extLst>
              <a:ext uri="{FF2B5EF4-FFF2-40B4-BE49-F238E27FC236}">
                <a16:creationId xmlns:a16="http://schemas.microsoft.com/office/drawing/2014/main" id="{085C2A24-8282-49AB-9896-A297C6AF3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408" y="4057316"/>
            <a:ext cx="2524125" cy="165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7F90B7D-71FC-4C1C-85EE-7347B35456BD}"/>
              </a:ext>
            </a:extLst>
          </p:cNvPr>
          <p:cNvSpPr/>
          <p:nvPr/>
        </p:nvSpPr>
        <p:spPr>
          <a:xfrm>
            <a:off x="174235" y="6057232"/>
            <a:ext cx="3557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Condensed"/>
              </a:rPr>
              <a:t>The Matterhorn in the Swiss Alps</a:t>
            </a:r>
            <a:endParaRPr lang="en-US" b="0" i="0" dirty="0">
              <a:solidFill>
                <a:schemeClr val="bg1"/>
              </a:solidFill>
              <a:effectLst/>
              <a:latin typeface="Roboto Condensed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9D39D40A-DB51-4D27-A564-DB3EC4FB87FD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4958F8BB-B759-44C0-AAA8-E91C8613DF3B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3A049E32-442F-4CD6-9E5C-1BC239FBE148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E78F5BB9-751A-453C-8E39-CBA87496E3E5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BA67571F-0843-49D7-B8CB-9AD3CE2FE3DE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DFF393CD-6832-414D-8B1C-48577794138F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574A284-4263-4D1A-A16F-9189ED3EF0C1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Chappathi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785286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Tandoori Roti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Porotta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Pizza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169686" y="1827131"/>
            <a:ext cx="9195333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Italian food have a round flattened wheat base topped with cheese, tomatoes, baked at high temperature?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B079049-7D16-4F79-927E-CD787F3F339F}"/>
              </a:ext>
            </a:extLst>
          </p:cNvPr>
          <p:cNvSpPr/>
          <p:nvPr/>
        </p:nvSpPr>
        <p:spPr>
          <a:xfrm>
            <a:off x="6346396" y="124747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663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A5F97110-05C6-43CF-8EB2-9506B3C13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416536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2D61B9C-A550-4CB6-8A32-327270046830}"/>
              </a:ext>
            </a:extLst>
          </p:cNvPr>
          <p:cNvSpPr/>
          <p:nvPr/>
        </p:nvSpPr>
        <p:spPr>
          <a:xfrm>
            <a:off x="3152775" y="3352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25F46C13-C4BE-4861-AC78-15F180A3EB90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763B6776-21AA-4FC6-B200-1080BC2D54D2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F5DF90B7-BB01-48AD-A7BF-99696F337598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956AFB71-CACE-432C-AA99-6122F18162EF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39DE110C-C819-4C3F-BC49-3EE86D5843CB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483C6D9D-DACE-4825-BAB4-A9915C102B82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3116B9BA-2ECA-439D-A72A-1C390F529846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Pazham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Chakka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Manga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Kappa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430480" y="1851023"/>
            <a:ext cx="9320694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is the fruit found in Kerala, Tamil Nadu, Sri Lanka, named in English after Portuguese word ‘</a:t>
            </a:r>
            <a:r>
              <a:rPr lang="en-US" dirty="0" err="1"/>
              <a:t>Jaca</a:t>
            </a:r>
            <a:r>
              <a:rPr lang="en-US" dirty="0"/>
              <a:t>’?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65687705-26BB-48EF-9291-583A58493F91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8151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64320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75C928A-2A41-4085-A666-2DBDCA546E69}"/>
              </a:ext>
            </a:extLst>
          </p:cNvPr>
          <p:cNvSpPr/>
          <p:nvPr/>
        </p:nvSpPr>
        <p:spPr>
          <a:xfrm>
            <a:off x="3152775" y="2971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1F337F82-1202-46EA-AADE-6934BE524603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925405B0-1389-4A53-A471-4B14E45CD0AF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C2768E26-7DF2-4426-867C-BED509F7B40C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C777631A-F209-4EC7-A4F2-0C62B38235BA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4CECC9CC-5F63-4BD7-8352-D79F43A1318C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F2652E4D-9E4E-45F1-B86C-B56E65EF0B62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D56234B8-E086-4148-9D28-5CCFE0C6C452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3398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E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Vitamin D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Vitamin K	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1948" y="2096769"/>
            <a:ext cx="861206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Vitamin is found in Carrot in abundance?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5BE42DB2-AC52-4A3A-960D-8ABEB58E9D22}"/>
              </a:ext>
            </a:extLst>
          </p:cNvPr>
          <p:cNvSpPr/>
          <p:nvPr/>
        </p:nvSpPr>
        <p:spPr>
          <a:xfrm>
            <a:off x="6346396" y="200161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0858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871" y="5336292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West Bengal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Uttar Pradesh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Madhya Pradesh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Rajasthan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59587" y="1904920"/>
            <a:ext cx="91498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state under chief minister ship of ‘Kamal Nath’ is going to face confidence vote in next few days?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8288023C-8D0F-41D2-93E2-0B720B29F1CC}"/>
              </a:ext>
            </a:extLst>
          </p:cNvPr>
          <p:cNvSpPr/>
          <p:nvPr/>
        </p:nvSpPr>
        <p:spPr>
          <a:xfrm>
            <a:off x="6336411" y="17205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96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25908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8E9E1322-A949-43F7-9B30-AED8C3EBD8FA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7">
            <a:extLst>
              <a:ext uri="{FF2B5EF4-FFF2-40B4-BE49-F238E27FC236}">
                <a16:creationId xmlns:a16="http://schemas.microsoft.com/office/drawing/2014/main" id="{DC6ADFAA-25FD-47F2-9B2C-63188F2DA3AF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721ABC54-F3C1-4D9A-B902-298BB980702C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5ACC7B27-5959-4BE2-98D5-F59441295C35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CE95694D-4377-416C-AA44-81D63DC3C306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6E7F0B00-6E14-45DA-B53D-76251391473E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AB789F54-7165-441E-B482-02D5940CF00E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7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Sanjay Kapoor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408805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Vikas Khanna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82752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Gordon Ramsay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Brent Owens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7B393CE-A983-49B8-B333-B4C96D6E72CF}"/>
              </a:ext>
            </a:extLst>
          </p:cNvPr>
          <p:cNvSpPr/>
          <p:nvPr/>
        </p:nvSpPr>
        <p:spPr>
          <a:xfrm>
            <a:off x="6346396" y="18130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13506" y="2141981"/>
            <a:ext cx="743509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Who is the famous Chef featured in Master Chef </a:t>
            </a:r>
            <a:r>
              <a:rPr lang="en-US" dirty="0" err="1"/>
              <a:t>pgm</a:t>
            </a:r>
            <a:r>
              <a:rPr lang="en-US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0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52775" y="2286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AC980464-EFBF-4529-B440-41D8075AED19}"/>
              </a:ext>
            </a:extLst>
          </p:cNvPr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4026814A-A823-4B48-B6E6-1BA60D96318F}"/>
              </a:ext>
            </a:extLst>
          </p:cNvPr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67238209-C0B5-4DAF-B45A-2F3030AD3552}"/>
              </a:ext>
            </a:extLst>
          </p:cNvPr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5B1AB009-C699-4626-8CDE-5392947C1B25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63F69985-5EB0-44C0-865B-4526F71B63CB}"/>
              </a:ext>
            </a:extLst>
          </p:cNvPr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>
            <a:extLst>
              <a:ext uri="{FF2B5EF4-FFF2-40B4-BE49-F238E27FC236}">
                <a16:creationId xmlns:a16="http://schemas.microsoft.com/office/drawing/2014/main" id="{E7D566EB-3299-4BA9-ABC2-3C2561346B96}"/>
              </a:ext>
            </a:extLst>
          </p:cNvPr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900C56A-7BE6-4AB4-920C-371F1BA6A36A}"/>
              </a:ext>
            </a:extLst>
          </p:cNvPr>
          <p:cNvSpPr/>
          <p:nvPr/>
        </p:nvSpPr>
        <p:spPr>
          <a:xfrm>
            <a:off x="6346396" y="143601"/>
            <a:ext cx="1359789" cy="1149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2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Narendra Modi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Donald Trump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Rahul Gandhi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Bill Gates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-232817" y="1793211"/>
            <a:ext cx="932159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sz="3000" dirty="0"/>
              <a:t>Which famous personality predicted about Epidemic as highest threat for the world and a Virus war (biological weapon use) in his 2015 talk?</a:t>
            </a:r>
            <a:endParaRPr sz="3000"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755C9FEB-A465-47D3-9AEE-51778BDE6053}"/>
              </a:ext>
            </a:extLst>
          </p:cNvPr>
          <p:cNvSpPr/>
          <p:nvPr/>
        </p:nvSpPr>
        <p:spPr>
          <a:xfrm>
            <a:off x="6336411" y="190905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5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/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638550" y="457200"/>
            <a:ext cx="146685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5767" y="457200"/>
            <a:ext cx="1373632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69210" y="228600"/>
            <a:ext cx="1343025" cy="1143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D4E342A-9802-4408-B9B1-6DAD328B9300}"/>
              </a:ext>
            </a:extLst>
          </p:cNvPr>
          <p:cNvSpPr/>
          <p:nvPr/>
        </p:nvSpPr>
        <p:spPr>
          <a:xfrm>
            <a:off x="3162495" y="1905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3454B625-0405-4611-A1CE-C6FA641BDFCB}"/>
              </a:ext>
            </a:extLst>
          </p:cNvPr>
          <p:cNvSpPr/>
          <p:nvPr/>
        </p:nvSpPr>
        <p:spPr>
          <a:xfrm>
            <a:off x="2069211" y="228612"/>
            <a:ext cx="1359789" cy="1149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095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7BE27FD-1D3B-424C-B71B-7FD2B853D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3742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9366936-2994-4298-A3B1-D99A6F9D2EFC}"/>
              </a:ext>
            </a:extLst>
          </p:cNvPr>
          <p:cNvSpPr/>
          <p:nvPr/>
        </p:nvSpPr>
        <p:spPr>
          <a:xfrm>
            <a:off x="2848268" y="153068"/>
            <a:ext cx="27432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235012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70805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4">
            <a:extLst>
              <a:ext uri="{FF2B5EF4-FFF2-40B4-BE49-F238E27FC236}">
                <a16:creationId xmlns:a16="http://schemas.microsoft.com/office/drawing/2014/main" id="{5138E9D2-768B-4A4C-8009-7DE8E917D812}"/>
              </a:ext>
            </a:extLst>
          </p:cNvPr>
          <p:cNvSpPr/>
          <p:nvPr/>
        </p:nvSpPr>
        <p:spPr>
          <a:xfrm>
            <a:off x="3200400" y="565838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317B5FD-AB51-4816-996E-23845134AC6B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6">
            <a:extLst>
              <a:ext uri="{FF2B5EF4-FFF2-40B4-BE49-F238E27FC236}">
                <a16:creationId xmlns:a16="http://schemas.microsoft.com/office/drawing/2014/main" id="{8D2CF570-ECD9-4ED9-84CF-B2E11ADB8EB8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1282" y="4256278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Kashmiri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26409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Kentucky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Kerala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 err="1">
                <a:solidFill>
                  <a:srgbClr val="FFFFFF"/>
                </a:solidFill>
                <a:latin typeface="Calibri"/>
                <a:cs typeface="Calibri"/>
              </a:rPr>
              <a:t>Karimeen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09758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51400" y="2119709"/>
            <a:ext cx="800384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What is ‘K’ in KFC?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1230571F-5030-4037-B9BC-CB792EA57875}"/>
              </a:ext>
            </a:extLst>
          </p:cNvPr>
          <p:cNvSpPr/>
          <p:nvPr/>
        </p:nvSpPr>
        <p:spPr>
          <a:xfrm>
            <a:off x="6346396" y="21901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953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08418954-EB91-4056-8CF6-717F34239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9BCECE0B-4002-4758-984D-D9BE2D926FF2}"/>
              </a:ext>
            </a:extLst>
          </p:cNvPr>
          <p:cNvSpPr/>
          <p:nvPr/>
        </p:nvSpPr>
        <p:spPr>
          <a:xfrm>
            <a:off x="3162495" y="53340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3F0FFF0-3A07-410E-9642-C5C03FA8CF01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7CE945A0-34AB-4F03-8BB0-9AB0EBB5D850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1090" y="4256404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28848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Pathiri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46930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 err="1">
                <a:solidFill>
                  <a:srgbClr val="FFFFFF"/>
                </a:solidFill>
                <a:latin typeface="Calibri"/>
                <a:cs typeface="Calibri"/>
              </a:rPr>
              <a:t>Puttu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1417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 err="1">
                <a:solidFill>
                  <a:srgbClr val="FFFFFF"/>
                </a:solidFill>
                <a:latin typeface="Calibri"/>
                <a:cs typeface="Calibri"/>
              </a:rPr>
              <a:t>Porotta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3" y="4438777"/>
            <a:ext cx="3009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Appam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7205" y="1828800"/>
            <a:ext cx="869260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food is made from rice flour in the form of a cake and shape of a cylinder by steaming?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04BAD9AA-116B-4EA0-A9BF-9BAB0E978D6E}"/>
              </a:ext>
            </a:extLst>
          </p:cNvPr>
          <p:cNvSpPr/>
          <p:nvPr/>
        </p:nvSpPr>
        <p:spPr>
          <a:xfrm>
            <a:off x="6336411" y="209759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AB9EF60-A860-49D1-BD5F-2BEC923D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83C7EF59-6AA9-4B3F-8B97-D4A0BB82BA39}"/>
              </a:ext>
            </a:extLst>
          </p:cNvPr>
          <p:cNvSpPr/>
          <p:nvPr/>
        </p:nvSpPr>
        <p:spPr>
          <a:xfrm>
            <a:off x="3162495" y="5029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977AA71-0900-4CA1-9677-D871C04B7721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ACAEC68C-78C6-4AEC-A952-3227ABBFBF92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6017" y="5361813"/>
            <a:ext cx="4176522" cy="720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91084" y="5336540"/>
            <a:ext cx="4226855" cy="771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1523" y="5362066"/>
            <a:ext cx="4176458" cy="7200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616" y="5336666"/>
            <a:ext cx="4226711" cy="7711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427982" y="5721908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65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6017" y="4281804"/>
            <a:ext cx="4176522" cy="7199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63423" y="4256278"/>
            <a:ext cx="4226790" cy="7711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1523" y="4281932"/>
            <a:ext cx="4176458" cy="7200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6623" y="4256532"/>
            <a:ext cx="4226699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27982" y="4641850"/>
            <a:ext cx="288290" cy="635"/>
          </a:xfrm>
          <a:custGeom>
            <a:avLst/>
            <a:gdLst/>
            <a:ahLst/>
            <a:cxnLst/>
            <a:rect l="l" t="t" r="r" b="b"/>
            <a:pathLst>
              <a:path w="288289" h="635">
                <a:moveTo>
                  <a:pt x="0" y="126"/>
                </a:moveTo>
                <a:lnTo>
                  <a:pt x="288035" y="0"/>
                </a:lnTo>
              </a:path>
            </a:pathLst>
          </a:custGeom>
          <a:ln w="50800">
            <a:solidFill>
              <a:srgbClr val="005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11673" y="5519115"/>
            <a:ext cx="388080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645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D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B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303" y="5519115"/>
            <a:ext cx="31112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58215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lang="en-US" sz="3200" dirty="0">
                <a:solidFill>
                  <a:srgbClr val="FFFF00"/>
                </a:solidFill>
                <a:latin typeface="Calibri"/>
                <a:cs typeface="Calibri"/>
              </a:rPr>
              <a:t>   </a:t>
            </a:r>
            <a:r>
              <a:rPr lang="en-US" sz="3600" baseline="1157" dirty="0">
                <a:solidFill>
                  <a:srgbClr val="FFFFFF"/>
                </a:solidFill>
                <a:latin typeface="Calibri"/>
                <a:cs typeface="Calibri"/>
              </a:rPr>
              <a:t>Vitamin K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11672" y="4438777"/>
            <a:ext cx="33703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1700" algn="l"/>
              </a:tabLst>
            </a:pPr>
            <a:r>
              <a:rPr sz="3200" spc="-5" dirty="0">
                <a:solidFill>
                  <a:srgbClr val="FFFF00"/>
                </a:solidFill>
                <a:latin typeface="Calibri"/>
                <a:cs typeface="Calibri"/>
              </a:rPr>
              <a:t>B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22" baseline="1157" dirty="0">
                <a:solidFill>
                  <a:srgbClr val="FFFFFF"/>
                </a:solidFill>
                <a:latin typeface="Calibri"/>
                <a:cs typeface="Calibri"/>
              </a:rPr>
              <a:t>Vitamin A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02" y="4438777"/>
            <a:ext cx="326369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9280" algn="l"/>
              </a:tabLst>
            </a:pPr>
            <a:r>
              <a:rPr sz="3200" spc="-10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3200" dirty="0">
                <a:solidFill>
                  <a:srgbClr val="FFFF00"/>
                </a:solidFill>
                <a:latin typeface="Calibri"/>
                <a:cs typeface="Calibri"/>
              </a:rPr>
              <a:t>:	</a:t>
            </a:r>
            <a:r>
              <a:rPr lang="en-US" sz="3600" spc="-7" baseline="1157" dirty="0">
                <a:solidFill>
                  <a:srgbClr val="FFFFFF"/>
                </a:solidFill>
                <a:latin typeface="Calibri"/>
                <a:cs typeface="Calibri"/>
              </a:rPr>
              <a:t>Vitamin C</a:t>
            </a:r>
            <a:endParaRPr sz="3600" baseline="1157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19200" y="228612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64739" y="457200"/>
            <a:ext cx="1466850" cy="762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34357" y="457200"/>
            <a:ext cx="1373632" cy="76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609600" y="0"/>
                </a:moveTo>
                <a:lnTo>
                  <a:pt x="559602" y="2020"/>
                </a:lnTo>
                <a:lnTo>
                  <a:pt x="510718" y="7978"/>
                </a:lnTo>
                <a:lnTo>
                  <a:pt x="463104" y="17716"/>
                </a:lnTo>
                <a:lnTo>
                  <a:pt x="416917" y="31077"/>
                </a:lnTo>
                <a:lnTo>
                  <a:pt x="372314" y="47904"/>
                </a:lnTo>
                <a:lnTo>
                  <a:pt x="329451" y="68041"/>
                </a:lnTo>
                <a:lnTo>
                  <a:pt x="288486" y="91331"/>
                </a:lnTo>
                <a:lnTo>
                  <a:pt x="249576" y="117616"/>
                </a:lnTo>
                <a:lnTo>
                  <a:pt x="212877" y="146740"/>
                </a:lnTo>
                <a:lnTo>
                  <a:pt x="178546" y="178546"/>
                </a:lnTo>
                <a:lnTo>
                  <a:pt x="146740" y="212877"/>
                </a:lnTo>
                <a:lnTo>
                  <a:pt x="117616" y="249576"/>
                </a:lnTo>
                <a:lnTo>
                  <a:pt x="91331" y="288486"/>
                </a:lnTo>
                <a:lnTo>
                  <a:pt x="68041" y="329451"/>
                </a:lnTo>
                <a:lnTo>
                  <a:pt x="47904" y="372314"/>
                </a:lnTo>
                <a:lnTo>
                  <a:pt x="31077" y="416917"/>
                </a:lnTo>
                <a:lnTo>
                  <a:pt x="17716" y="463104"/>
                </a:lnTo>
                <a:lnTo>
                  <a:pt x="7978" y="510718"/>
                </a:lnTo>
                <a:lnTo>
                  <a:pt x="2020" y="559602"/>
                </a:lnTo>
                <a:lnTo>
                  <a:pt x="0" y="609600"/>
                </a:lnTo>
                <a:lnTo>
                  <a:pt x="2020" y="659597"/>
                </a:lnTo>
                <a:lnTo>
                  <a:pt x="7978" y="708481"/>
                </a:lnTo>
                <a:lnTo>
                  <a:pt x="17716" y="756095"/>
                </a:lnTo>
                <a:lnTo>
                  <a:pt x="31077" y="802282"/>
                </a:lnTo>
                <a:lnTo>
                  <a:pt x="47904" y="846885"/>
                </a:lnTo>
                <a:lnTo>
                  <a:pt x="68041" y="889748"/>
                </a:lnTo>
                <a:lnTo>
                  <a:pt x="91331" y="930713"/>
                </a:lnTo>
                <a:lnTo>
                  <a:pt x="117616" y="969623"/>
                </a:lnTo>
                <a:lnTo>
                  <a:pt x="146740" y="1006322"/>
                </a:lnTo>
                <a:lnTo>
                  <a:pt x="178546" y="1040653"/>
                </a:lnTo>
                <a:lnTo>
                  <a:pt x="212877" y="1072459"/>
                </a:lnTo>
                <a:lnTo>
                  <a:pt x="249576" y="1101583"/>
                </a:lnTo>
                <a:lnTo>
                  <a:pt x="288486" y="1127868"/>
                </a:lnTo>
                <a:lnTo>
                  <a:pt x="329451" y="1151158"/>
                </a:lnTo>
                <a:lnTo>
                  <a:pt x="372314" y="1171295"/>
                </a:lnTo>
                <a:lnTo>
                  <a:pt x="416917" y="1188122"/>
                </a:lnTo>
                <a:lnTo>
                  <a:pt x="463104" y="1201483"/>
                </a:lnTo>
                <a:lnTo>
                  <a:pt x="510718" y="1211221"/>
                </a:lnTo>
                <a:lnTo>
                  <a:pt x="559602" y="1217179"/>
                </a:lnTo>
                <a:lnTo>
                  <a:pt x="609600" y="1219200"/>
                </a:lnTo>
                <a:lnTo>
                  <a:pt x="659597" y="1217179"/>
                </a:lnTo>
                <a:lnTo>
                  <a:pt x="708481" y="1211221"/>
                </a:lnTo>
                <a:lnTo>
                  <a:pt x="756095" y="1201483"/>
                </a:lnTo>
                <a:lnTo>
                  <a:pt x="802282" y="1188122"/>
                </a:lnTo>
                <a:lnTo>
                  <a:pt x="846885" y="1171295"/>
                </a:lnTo>
                <a:lnTo>
                  <a:pt x="889748" y="1151158"/>
                </a:lnTo>
                <a:lnTo>
                  <a:pt x="930713" y="1127868"/>
                </a:lnTo>
                <a:lnTo>
                  <a:pt x="969623" y="1101583"/>
                </a:lnTo>
                <a:lnTo>
                  <a:pt x="1006322" y="1072459"/>
                </a:lnTo>
                <a:lnTo>
                  <a:pt x="1040653" y="1040653"/>
                </a:lnTo>
                <a:lnTo>
                  <a:pt x="1072459" y="1006322"/>
                </a:lnTo>
                <a:lnTo>
                  <a:pt x="1101583" y="969623"/>
                </a:lnTo>
                <a:lnTo>
                  <a:pt x="1127868" y="930713"/>
                </a:lnTo>
                <a:lnTo>
                  <a:pt x="1151158" y="889748"/>
                </a:lnTo>
                <a:lnTo>
                  <a:pt x="1171295" y="846885"/>
                </a:lnTo>
                <a:lnTo>
                  <a:pt x="1188122" y="802282"/>
                </a:lnTo>
                <a:lnTo>
                  <a:pt x="1201483" y="756095"/>
                </a:lnTo>
                <a:lnTo>
                  <a:pt x="1211221" y="708481"/>
                </a:lnTo>
                <a:lnTo>
                  <a:pt x="1217179" y="659597"/>
                </a:lnTo>
                <a:lnTo>
                  <a:pt x="1219200" y="609600"/>
                </a:lnTo>
                <a:lnTo>
                  <a:pt x="1217179" y="559602"/>
                </a:lnTo>
                <a:lnTo>
                  <a:pt x="1211221" y="510718"/>
                </a:lnTo>
                <a:lnTo>
                  <a:pt x="1201483" y="463104"/>
                </a:lnTo>
                <a:lnTo>
                  <a:pt x="1188122" y="416917"/>
                </a:lnTo>
                <a:lnTo>
                  <a:pt x="1171295" y="372314"/>
                </a:lnTo>
                <a:lnTo>
                  <a:pt x="1151158" y="329451"/>
                </a:lnTo>
                <a:lnTo>
                  <a:pt x="1127868" y="288486"/>
                </a:lnTo>
                <a:lnTo>
                  <a:pt x="1101583" y="249576"/>
                </a:lnTo>
                <a:lnTo>
                  <a:pt x="1072459" y="212877"/>
                </a:lnTo>
                <a:lnTo>
                  <a:pt x="1040653" y="178546"/>
                </a:lnTo>
                <a:lnTo>
                  <a:pt x="1006322" y="146740"/>
                </a:lnTo>
                <a:lnTo>
                  <a:pt x="969623" y="117616"/>
                </a:lnTo>
                <a:lnTo>
                  <a:pt x="930713" y="91331"/>
                </a:lnTo>
                <a:lnTo>
                  <a:pt x="889748" y="68041"/>
                </a:lnTo>
                <a:lnTo>
                  <a:pt x="846885" y="47904"/>
                </a:lnTo>
                <a:lnTo>
                  <a:pt x="802282" y="31077"/>
                </a:lnTo>
                <a:lnTo>
                  <a:pt x="756095" y="17716"/>
                </a:lnTo>
                <a:lnTo>
                  <a:pt x="708481" y="7978"/>
                </a:lnTo>
                <a:lnTo>
                  <a:pt x="659597" y="2020"/>
                </a:lnTo>
                <a:lnTo>
                  <a:pt x="609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77000" y="2286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609600"/>
                </a:moveTo>
                <a:lnTo>
                  <a:pt x="2020" y="559602"/>
                </a:lnTo>
                <a:lnTo>
                  <a:pt x="7978" y="510718"/>
                </a:lnTo>
                <a:lnTo>
                  <a:pt x="17716" y="463104"/>
                </a:lnTo>
                <a:lnTo>
                  <a:pt x="31077" y="416917"/>
                </a:lnTo>
                <a:lnTo>
                  <a:pt x="47904" y="372314"/>
                </a:lnTo>
                <a:lnTo>
                  <a:pt x="68041" y="329451"/>
                </a:lnTo>
                <a:lnTo>
                  <a:pt x="91331" y="288486"/>
                </a:lnTo>
                <a:lnTo>
                  <a:pt x="117616" y="249576"/>
                </a:lnTo>
                <a:lnTo>
                  <a:pt x="146740" y="212877"/>
                </a:lnTo>
                <a:lnTo>
                  <a:pt x="178546" y="178546"/>
                </a:lnTo>
                <a:lnTo>
                  <a:pt x="212877" y="146740"/>
                </a:lnTo>
                <a:lnTo>
                  <a:pt x="249576" y="117616"/>
                </a:lnTo>
                <a:lnTo>
                  <a:pt x="288486" y="91331"/>
                </a:lnTo>
                <a:lnTo>
                  <a:pt x="329451" y="68041"/>
                </a:lnTo>
                <a:lnTo>
                  <a:pt x="372314" y="47904"/>
                </a:lnTo>
                <a:lnTo>
                  <a:pt x="416917" y="31077"/>
                </a:lnTo>
                <a:lnTo>
                  <a:pt x="463104" y="17716"/>
                </a:lnTo>
                <a:lnTo>
                  <a:pt x="510718" y="7978"/>
                </a:lnTo>
                <a:lnTo>
                  <a:pt x="559602" y="2020"/>
                </a:lnTo>
                <a:lnTo>
                  <a:pt x="609600" y="0"/>
                </a:lnTo>
                <a:lnTo>
                  <a:pt x="659597" y="2020"/>
                </a:lnTo>
                <a:lnTo>
                  <a:pt x="708481" y="7978"/>
                </a:lnTo>
                <a:lnTo>
                  <a:pt x="756095" y="17716"/>
                </a:lnTo>
                <a:lnTo>
                  <a:pt x="802282" y="31077"/>
                </a:lnTo>
                <a:lnTo>
                  <a:pt x="846885" y="47904"/>
                </a:lnTo>
                <a:lnTo>
                  <a:pt x="889748" y="68041"/>
                </a:lnTo>
                <a:lnTo>
                  <a:pt x="930713" y="91331"/>
                </a:lnTo>
                <a:lnTo>
                  <a:pt x="969623" y="117616"/>
                </a:lnTo>
                <a:lnTo>
                  <a:pt x="1006322" y="146740"/>
                </a:lnTo>
                <a:lnTo>
                  <a:pt x="1040653" y="178546"/>
                </a:lnTo>
                <a:lnTo>
                  <a:pt x="1072459" y="212877"/>
                </a:lnTo>
                <a:lnTo>
                  <a:pt x="1101583" y="249576"/>
                </a:lnTo>
                <a:lnTo>
                  <a:pt x="1127868" y="288486"/>
                </a:lnTo>
                <a:lnTo>
                  <a:pt x="1151158" y="329451"/>
                </a:lnTo>
                <a:lnTo>
                  <a:pt x="1171295" y="372314"/>
                </a:lnTo>
                <a:lnTo>
                  <a:pt x="1188122" y="416917"/>
                </a:lnTo>
                <a:lnTo>
                  <a:pt x="1201483" y="463104"/>
                </a:lnTo>
                <a:lnTo>
                  <a:pt x="1211221" y="510718"/>
                </a:lnTo>
                <a:lnTo>
                  <a:pt x="1217179" y="559602"/>
                </a:lnTo>
                <a:lnTo>
                  <a:pt x="1219200" y="609600"/>
                </a:lnTo>
                <a:lnTo>
                  <a:pt x="1217179" y="659597"/>
                </a:lnTo>
                <a:lnTo>
                  <a:pt x="1211221" y="708481"/>
                </a:lnTo>
                <a:lnTo>
                  <a:pt x="1201483" y="756095"/>
                </a:lnTo>
                <a:lnTo>
                  <a:pt x="1188122" y="802282"/>
                </a:lnTo>
                <a:lnTo>
                  <a:pt x="1171295" y="846885"/>
                </a:lnTo>
                <a:lnTo>
                  <a:pt x="1151158" y="889748"/>
                </a:lnTo>
                <a:lnTo>
                  <a:pt x="1127868" y="930713"/>
                </a:lnTo>
                <a:lnTo>
                  <a:pt x="1101583" y="969623"/>
                </a:lnTo>
                <a:lnTo>
                  <a:pt x="1072459" y="1006322"/>
                </a:lnTo>
                <a:lnTo>
                  <a:pt x="1040653" y="1040653"/>
                </a:lnTo>
                <a:lnTo>
                  <a:pt x="1006322" y="1072459"/>
                </a:lnTo>
                <a:lnTo>
                  <a:pt x="969623" y="1101583"/>
                </a:lnTo>
                <a:lnTo>
                  <a:pt x="930713" y="1127868"/>
                </a:lnTo>
                <a:lnTo>
                  <a:pt x="889748" y="1151158"/>
                </a:lnTo>
                <a:lnTo>
                  <a:pt x="846885" y="1171295"/>
                </a:lnTo>
                <a:lnTo>
                  <a:pt x="802282" y="1188122"/>
                </a:lnTo>
                <a:lnTo>
                  <a:pt x="756095" y="1201483"/>
                </a:lnTo>
                <a:lnTo>
                  <a:pt x="708481" y="1211221"/>
                </a:lnTo>
                <a:lnTo>
                  <a:pt x="659597" y="1217179"/>
                </a:lnTo>
                <a:lnTo>
                  <a:pt x="609600" y="1219200"/>
                </a:lnTo>
                <a:lnTo>
                  <a:pt x="559602" y="1217179"/>
                </a:lnTo>
                <a:lnTo>
                  <a:pt x="510718" y="1211221"/>
                </a:lnTo>
                <a:lnTo>
                  <a:pt x="463104" y="1201483"/>
                </a:lnTo>
                <a:lnTo>
                  <a:pt x="416917" y="1188122"/>
                </a:lnTo>
                <a:lnTo>
                  <a:pt x="372314" y="1171295"/>
                </a:lnTo>
                <a:lnTo>
                  <a:pt x="329451" y="1151158"/>
                </a:lnTo>
                <a:lnTo>
                  <a:pt x="288486" y="1127868"/>
                </a:lnTo>
                <a:lnTo>
                  <a:pt x="249576" y="1101583"/>
                </a:lnTo>
                <a:lnTo>
                  <a:pt x="212877" y="1072459"/>
                </a:lnTo>
                <a:lnTo>
                  <a:pt x="178546" y="1040653"/>
                </a:lnTo>
                <a:lnTo>
                  <a:pt x="146740" y="1006322"/>
                </a:lnTo>
                <a:lnTo>
                  <a:pt x="117616" y="969623"/>
                </a:lnTo>
                <a:lnTo>
                  <a:pt x="91331" y="930713"/>
                </a:lnTo>
                <a:lnTo>
                  <a:pt x="68041" y="889748"/>
                </a:lnTo>
                <a:lnTo>
                  <a:pt x="47904" y="846885"/>
                </a:lnTo>
                <a:lnTo>
                  <a:pt x="31077" y="802282"/>
                </a:lnTo>
                <a:lnTo>
                  <a:pt x="17716" y="756095"/>
                </a:lnTo>
                <a:lnTo>
                  <a:pt x="7978" y="708481"/>
                </a:lnTo>
                <a:lnTo>
                  <a:pt x="2020" y="659597"/>
                </a:lnTo>
                <a:lnTo>
                  <a:pt x="0" y="609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3200" y="304800"/>
            <a:ext cx="1066800" cy="10668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1767" y="489645"/>
                </a:lnTo>
                <a:lnTo>
                  <a:pt x="6979" y="446867"/>
                </a:lnTo>
                <a:lnTo>
                  <a:pt x="15499" y="405201"/>
                </a:lnTo>
                <a:lnTo>
                  <a:pt x="27188" y="364784"/>
                </a:lnTo>
                <a:lnTo>
                  <a:pt x="41909" y="325754"/>
                </a:lnTo>
                <a:lnTo>
                  <a:pt x="59527" y="288249"/>
                </a:lnTo>
                <a:lnTo>
                  <a:pt x="79903" y="252404"/>
                </a:lnTo>
                <a:lnTo>
                  <a:pt x="102900" y="218358"/>
                </a:lnTo>
                <a:lnTo>
                  <a:pt x="128381" y="186248"/>
                </a:lnTo>
                <a:lnTo>
                  <a:pt x="156209" y="156210"/>
                </a:lnTo>
                <a:lnTo>
                  <a:pt x="186248" y="128381"/>
                </a:lnTo>
                <a:lnTo>
                  <a:pt x="218358" y="102900"/>
                </a:lnTo>
                <a:lnTo>
                  <a:pt x="252404" y="79903"/>
                </a:lnTo>
                <a:lnTo>
                  <a:pt x="288249" y="59527"/>
                </a:lnTo>
                <a:lnTo>
                  <a:pt x="325754" y="41909"/>
                </a:lnTo>
                <a:lnTo>
                  <a:pt x="364784" y="27188"/>
                </a:lnTo>
                <a:lnTo>
                  <a:pt x="405201" y="15499"/>
                </a:lnTo>
                <a:lnTo>
                  <a:pt x="446867" y="6979"/>
                </a:lnTo>
                <a:lnTo>
                  <a:pt x="489645" y="1767"/>
                </a:lnTo>
                <a:lnTo>
                  <a:pt x="533400" y="0"/>
                </a:lnTo>
                <a:lnTo>
                  <a:pt x="577154" y="1767"/>
                </a:lnTo>
                <a:lnTo>
                  <a:pt x="619932" y="6979"/>
                </a:lnTo>
                <a:lnTo>
                  <a:pt x="661598" y="15499"/>
                </a:lnTo>
                <a:lnTo>
                  <a:pt x="702015" y="27188"/>
                </a:lnTo>
                <a:lnTo>
                  <a:pt x="741045" y="41909"/>
                </a:lnTo>
                <a:lnTo>
                  <a:pt x="778550" y="59527"/>
                </a:lnTo>
                <a:lnTo>
                  <a:pt x="814395" y="79903"/>
                </a:lnTo>
                <a:lnTo>
                  <a:pt x="848441" y="102900"/>
                </a:lnTo>
                <a:lnTo>
                  <a:pt x="880551" y="128381"/>
                </a:lnTo>
                <a:lnTo>
                  <a:pt x="910590" y="156210"/>
                </a:lnTo>
                <a:lnTo>
                  <a:pt x="938418" y="186248"/>
                </a:lnTo>
                <a:lnTo>
                  <a:pt x="963899" y="218358"/>
                </a:lnTo>
                <a:lnTo>
                  <a:pt x="986896" y="252404"/>
                </a:lnTo>
                <a:lnTo>
                  <a:pt x="1007272" y="288249"/>
                </a:lnTo>
                <a:lnTo>
                  <a:pt x="1024890" y="325754"/>
                </a:lnTo>
                <a:lnTo>
                  <a:pt x="1039611" y="364784"/>
                </a:lnTo>
                <a:lnTo>
                  <a:pt x="1051300" y="405201"/>
                </a:lnTo>
                <a:lnTo>
                  <a:pt x="1059820" y="446867"/>
                </a:lnTo>
                <a:lnTo>
                  <a:pt x="1065032" y="489645"/>
                </a:lnTo>
                <a:lnTo>
                  <a:pt x="1066800" y="533400"/>
                </a:lnTo>
                <a:lnTo>
                  <a:pt x="1065032" y="577154"/>
                </a:lnTo>
                <a:lnTo>
                  <a:pt x="1059820" y="619932"/>
                </a:lnTo>
                <a:lnTo>
                  <a:pt x="1051300" y="661598"/>
                </a:lnTo>
                <a:lnTo>
                  <a:pt x="1039611" y="702015"/>
                </a:lnTo>
                <a:lnTo>
                  <a:pt x="1024890" y="741045"/>
                </a:lnTo>
                <a:lnTo>
                  <a:pt x="1007272" y="778550"/>
                </a:lnTo>
                <a:lnTo>
                  <a:pt x="986896" y="814395"/>
                </a:lnTo>
                <a:lnTo>
                  <a:pt x="963899" y="848441"/>
                </a:lnTo>
                <a:lnTo>
                  <a:pt x="938418" y="880551"/>
                </a:lnTo>
                <a:lnTo>
                  <a:pt x="910590" y="910589"/>
                </a:lnTo>
                <a:lnTo>
                  <a:pt x="880551" y="938418"/>
                </a:lnTo>
                <a:lnTo>
                  <a:pt x="848441" y="963899"/>
                </a:lnTo>
                <a:lnTo>
                  <a:pt x="814395" y="986896"/>
                </a:lnTo>
                <a:lnTo>
                  <a:pt x="778550" y="1007272"/>
                </a:lnTo>
                <a:lnTo>
                  <a:pt x="741045" y="1024889"/>
                </a:lnTo>
                <a:lnTo>
                  <a:pt x="702015" y="1039611"/>
                </a:lnTo>
                <a:lnTo>
                  <a:pt x="661598" y="1051300"/>
                </a:lnTo>
                <a:lnTo>
                  <a:pt x="619932" y="1059820"/>
                </a:lnTo>
                <a:lnTo>
                  <a:pt x="577154" y="1065032"/>
                </a:lnTo>
                <a:lnTo>
                  <a:pt x="533400" y="1066800"/>
                </a:lnTo>
                <a:lnTo>
                  <a:pt x="489645" y="1065032"/>
                </a:lnTo>
                <a:lnTo>
                  <a:pt x="446867" y="1059820"/>
                </a:lnTo>
                <a:lnTo>
                  <a:pt x="405201" y="1051300"/>
                </a:lnTo>
                <a:lnTo>
                  <a:pt x="364784" y="1039611"/>
                </a:lnTo>
                <a:lnTo>
                  <a:pt x="325754" y="1024889"/>
                </a:lnTo>
                <a:lnTo>
                  <a:pt x="288249" y="1007272"/>
                </a:lnTo>
                <a:lnTo>
                  <a:pt x="252404" y="986896"/>
                </a:lnTo>
                <a:lnTo>
                  <a:pt x="218358" y="963899"/>
                </a:lnTo>
                <a:lnTo>
                  <a:pt x="186248" y="938418"/>
                </a:lnTo>
                <a:lnTo>
                  <a:pt x="156209" y="910589"/>
                </a:lnTo>
                <a:lnTo>
                  <a:pt x="128381" y="880551"/>
                </a:lnTo>
                <a:lnTo>
                  <a:pt x="102900" y="848441"/>
                </a:lnTo>
                <a:lnTo>
                  <a:pt x="79903" y="814395"/>
                </a:lnTo>
                <a:lnTo>
                  <a:pt x="59527" y="778550"/>
                </a:lnTo>
                <a:lnTo>
                  <a:pt x="41909" y="741045"/>
                </a:lnTo>
                <a:lnTo>
                  <a:pt x="27188" y="702015"/>
                </a:lnTo>
                <a:lnTo>
                  <a:pt x="15499" y="661598"/>
                </a:lnTo>
                <a:lnTo>
                  <a:pt x="6979" y="619932"/>
                </a:lnTo>
                <a:lnTo>
                  <a:pt x="1767" y="577154"/>
                </a:lnTo>
                <a:lnTo>
                  <a:pt x="0" y="5334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7205" y="1804035"/>
            <a:ext cx="8813302" cy="175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70078" y="2241732"/>
            <a:ext cx="800384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57910">
              <a:lnSpc>
                <a:spcPct val="100000"/>
              </a:lnSpc>
            </a:pPr>
            <a:r>
              <a:rPr lang="en-US" dirty="0"/>
              <a:t>Which vitamin is the only one that you will not find in an egg??</a:t>
            </a:r>
            <a:endParaRPr dirty="0"/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C488EB7-215D-49AC-B3E9-43C58A4271E9}"/>
              </a:ext>
            </a:extLst>
          </p:cNvPr>
          <p:cNvSpPr/>
          <p:nvPr/>
        </p:nvSpPr>
        <p:spPr>
          <a:xfrm>
            <a:off x="6346396" y="162454"/>
            <a:ext cx="1359789" cy="1149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452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293558D7-0AE1-40F4-A42C-B2887F346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460239"/>
              </p:ext>
            </p:extLst>
          </p:nvPr>
        </p:nvGraphicFramePr>
        <p:xfrm>
          <a:off x="3333750" y="2057400"/>
          <a:ext cx="2095891" cy="3999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9212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29285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2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1882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3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lang="en-US"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8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5980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8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C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162495" y="4648200"/>
            <a:ext cx="2438400" cy="375285"/>
          </a:xfrm>
          <a:custGeom>
            <a:avLst/>
            <a:gdLst/>
            <a:ahLst/>
            <a:cxnLst/>
            <a:rect l="l" t="t" r="r" b="b"/>
            <a:pathLst>
              <a:path w="2438400" h="375285">
                <a:moveTo>
                  <a:pt x="2186178" y="0"/>
                </a:moveTo>
                <a:lnTo>
                  <a:pt x="210185" y="0"/>
                </a:lnTo>
                <a:lnTo>
                  <a:pt x="201853" y="1911"/>
                </a:lnTo>
                <a:lnTo>
                  <a:pt x="164431" y="23610"/>
                </a:lnTo>
                <a:lnTo>
                  <a:pt x="133072" y="51169"/>
                </a:lnTo>
                <a:lnTo>
                  <a:pt x="99975" y="84682"/>
                </a:lnTo>
                <a:lnTo>
                  <a:pt x="54826" y="132838"/>
                </a:lnTo>
                <a:lnTo>
                  <a:pt x="43597" y="144670"/>
                </a:lnTo>
                <a:lnTo>
                  <a:pt x="32464" y="156171"/>
                </a:lnTo>
                <a:lnTo>
                  <a:pt x="21463" y="167218"/>
                </a:lnTo>
                <a:lnTo>
                  <a:pt x="10629" y="177686"/>
                </a:lnTo>
                <a:lnTo>
                  <a:pt x="0" y="187452"/>
                </a:lnTo>
                <a:lnTo>
                  <a:pt x="10629" y="197205"/>
                </a:lnTo>
                <a:lnTo>
                  <a:pt x="43597" y="229893"/>
                </a:lnTo>
                <a:lnTo>
                  <a:pt x="88725" y="277199"/>
                </a:lnTo>
                <a:lnTo>
                  <a:pt x="99975" y="288927"/>
                </a:lnTo>
                <a:lnTo>
                  <a:pt x="133072" y="322042"/>
                </a:lnTo>
                <a:lnTo>
                  <a:pt x="164431" y="349650"/>
                </a:lnTo>
                <a:lnTo>
                  <a:pt x="201853" y="372552"/>
                </a:lnTo>
                <a:lnTo>
                  <a:pt x="210185" y="375031"/>
                </a:lnTo>
                <a:lnTo>
                  <a:pt x="2192634" y="374908"/>
                </a:lnTo>
                <a:lnTo>
                  <a:pt x="2230052" y="356991"/>
                </a:lnTo>
                <a:lnTo>
                  <a:pt x="2267425" y="329558"/>
                </a:lnTo>
                <a:lnTo>
                  <a:pt x="2309708" y="294740"/>
                </a:lnTo>
                <a:lnTo>
                  <a:pt x="2383590" y="231563"/>
                </a:lnTo>
                <a:lnTo>
                  <a:pt x="2397958" y="219539"/>
                </a:lnTo>
                <a:lnTo>
                  <a:pt x="2411950" y="208076"/>
                </a:lnTo>
                <a:lnTo>
                  <a:pt x="2425464" y="197329"/>
                </a:lnTo>
                <a:lnTo>
                  <a:pt x="2438400" y="187452"/>
                </a:lnTo>
                <a:lnTo>
                  <a:pt x="2425544" y="177633"/>
                </a:lnTo>
                <a:lnTo>
                  <a:pt x="2412251" y="167016"/>
                </a:lnTo>
                <a:lnTo>
                  <a:pt x="2398599" y="155741"/>
                </a:lnTo>
                <a:lnTo>
                  <a:pt x="2384663" y="143950"/>
                </a:lnTo>
                <a:lnTo>
                  <a:pt x="2313442" y="82178"/>
                </a:lnTo>
                <a:lnTo>
                  <a:pt x="2299430" y="70246"/>
                </a:lnTo>
                <a:lnTo>
                  <a:pt x="2259243" y="37832"/>
                </a:lnTo>
                <a:lnTo>
                  <a:pt x="2223455" y="13447"/>
                </a:lnTo>
                <a:lnTo>
                  <a:pt x="2194147" y="896"/>
                </a:lnTo>
                <a:lnTo>
                  <a:pt x="2186178" y="0"/>
                </a:lnTo>
                <a:close/>
              </a:path>
            </a:pathLst>
          </a:custGeom>
          <a:solidFill>
            <a:srgbClr val="FFFF00">
              <a:alpha val="48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E5CE0DB-84DE-43BB-B7BD-55D395299A01}"/>
              </a:ext>
            </a:extLst>
          </p:cNvPr>
          <p:cNvSpPr/>
          <p:nvPr/>
        </p:nvSpPr>
        <p:spPr>
          <a:xfrm>
            <a:off x="928744" y="88139"/>
            <a:ext cx="5518404" cy="14358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6">
            <a:extLst>
              <a:ext uri="{FF2B5EF4-FFF2-40B4-BE49-F238E27FC236}">
                <a16:creationId xmlns:a16="http://schemas.microsoft.com/office/drawing/2014/main" id="{192702B7-A6C3-44F8-959C-152F8A70A707}"/>
              </a:ext>
            </a:extLst>
          </p:cNvPr>
          <p:cNvSpPr/>
          <p:nvPr/>
        </p:nvSpPr>
        <p:spPr>
          <a:xfrm>
            <a:off x="6447148" y="88139"/>
            <a:ext cx="1807004" cy="14358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761</Words>
  <Application>Microsoft Office PowerPoint</Application>
  <PresentationFormat>On-screen Show (4:3)</PresentationFormat>
  <Paragraphs>407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Roboto Condensed</vt:lpstr>
      <vt:lpstr>Times New Roman</vt:lpstr>
      <vt:lpstr>Office Theme</vt:lpstr>
      <vt:lpstr>PowerPoint Presentation</vt:lpstr>
      <vt:lpstr>Which Vitamin is found in Carrot in abundance?</vt:lpstr>
      <vt:lpstr>PowerPoint Presentation</vt:lpstr>
      <vt:lpstr>What is ‘K’ in KFC?</vt:lpstr>
      <vt:lpstr>PowerPoint Presentation</vt:lpstr>
      <vt:lpstr>Which food is made from rice flour in the form of a cake and shape of a cylinder by steaming?</vt:lpstr>
      <vt:lpstr>PowerPoint Presentation</vt:lpstr>
      <vt:lpstr>Which vitamin is the only one that you will not find in an egg??</vt:lpstr>
      <vt:lpstr>PowerPoint Presentation</vt:lpstr>
      <vt:lpstr>Where do we find this?</vt:lpstr>
      <vt:lpstr>PowerPoint Presentation</vt:lpstr>
      <vt:lpstr>To which South Asian forum did India contributed 1 Cr Dollar to fight against Covid-19?</vt:lpstr>
      <vt:lpstr>PowerPoint Presentation</vt:lpstr>
      <vt:lpstr>Which chocolate have this mountain on its packet?</vt:lpstr>
      <vt:lpstr>PowerPoint Presentation</vt:lpstr>
      <vt:lpstr>Which Italian food have a round flattened wheat base topped with cheese, tomatoes, baked at high temperature?</vt:lpstr>
      <vt:lpstr>PowerPoint Presentation</vt:lpstr>
      <vt:lpstr>Which is the fruit found in Kerala, Tamil Nadu, Sri Lanka, named in English after Portuguese word ‘Jaca’?</vt:lpstr>
      <vt:lpstr>PowerPoint Presentation</vt:lpstr>
      <vt:lpstr>Which state under chief minister ship of ‘Kamal Nath’ is going to face confidence vote in next few days?</vt:lpstr>
      <vt:lpstr>PowerPoint Presentation</vt:lpstr>
      <vt:lpstr>Who is the famous Chef featured in Master Chef pgm?</vt:lpstr>
      <vt:lpstr>PowerPoint Presentation</vt:lpstr>
      <vt:lpstr>Which famous personality predicted about Epidemic as highest threat for the world and a Virus war (biological weapon use) in his 2015 talk?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2020-04-01T11:22:12Z</dcterms:created>
  <dcterms:modified xsi:type="dcterms:W3CDTF">2020-04-01T11:24:45Z</dcterms:modified>
</cp:coreProperties>
</file>