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8" r:id="rId4"/>
    <p:sldId id="256" r:id="rId5"/>
    <p:sldId id="306" r:id="rId6"/>
    <p:sldId id="260" r:id="rId7"/>
    <p:sldId id="305" r:id="rId8"/>
    <p:sldId id="264" r:id="rId9"/>
    <p:sldId id="310" r:id="rId10"/>
    <p:sldId id="268" r:id="rId11"/>
    <p:sldId id="313" r:id="rId12"/>
    <p:sldId id="272" r:id="rId13"/>
    <p:sldId id="312" r:id="rId14"/>
    <p:sldId id="277" r:id="rId15"/>
    <p:sldId id="307" r:id="rId16"/>
    <p:sldId id="280" r:id="rId17"/>
    <p:sldId id="309" r:id="rId18"/>
    <p:sldId id="283" r:id="rId19"/>
    <p:sldId id="311" r:id="rId20"/>
    <p:sldId id="286" r:id="rId21"/>
    <p:sldId id="315" r:id="rId22"/>
    <p:sldId id="301" r:id="rId23"/>
    <p:sldId id="295" r:id="rId24"/>
    <p:sldId id="302" r:id="rId25"/>
    <p:sldId id="314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400" dt="2020-04-01T11:20:05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739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0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66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4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3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2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7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49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Prithvi Raj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Fahad Fasil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Biju Menon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Identify the actor?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050" name="Picture 2" descr="Image result for Biju Menon">
            <a:extLst>
              <a:ext uri="{FF2B5EF4-FFF2-40B4-BE49-F238E27FC236}">
                <a16:creationId xmlns:a16="http://schemas.microsoft.com/office/drawing/2014/main" id="{18618909-BC01-4B29-8B34-B8E8AEE4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47" y="1934021"/>
            <a:ext cx="2508176" cy="14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Lucifer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Android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Kunjappan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Kumbalangi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Nights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Mr. Robot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2019 Malayalam movie does a ‘Robot’ character appeared, which does all the maid job at house?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1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Dr. Bruce Banner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Honai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Tony Stark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Peter Parker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character in ‘Marvel’ movies becomes Iron Man?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33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Popeye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Scobie doo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Superman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Dinkan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6555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cartoon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1A82925-F95B-4D3C-A4EC-EB8454C845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94437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Pandemic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Contagion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Malayalam movie was based on the </a:t>
            </a:r>
            <a:r>
              <a:rPr lang="en-US" sz="3000" dirty="0" err="1"/>
              <a:t>Nipah</a:t>
            </a:r>
            <a:r>
              <a:rPr lang="en-US" sz="3000" dirty="0"/>
              <a:t> virus attack?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Cinema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</a:t>
            </a:r>
            <a:r>
              <a:rPr lang="en-US" sz="3200"/>
              <a:t>to 10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Jayaram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Mammotty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Mohan Lal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superhit Malayalam Actor appear in popular infotainment show – “</a:t>
            </a:r>
            <a:r>
              <a:rPr lang="en-US" sz="3000" dirty="0" err="1"/>
              <a:t>Nigalkkum</a:t>
            </a:r>
            <a:r>
              <a:rPr lang="en-US" sz="3000" dirty="0"/>
              <a:t> </a:t>
            </a:r>
            <a:r>
              <a:rPr lang="en-US" sz="3000" dirty="0" err="1"/>
              <a:t>Akaam</a:t>
            </a:r>
            <a:r>
              <a:rPr lang="en-US" sz="3000" dirty="0"/>
              <a:t> </a:t>
            </a:r>
            <a:r>
              <a:rPr lang="en-US" sz="3000" dirty="0" err="1"/>
              <a:t>Koddeshwaran</a:t>
            </a:r>
            <a:r>
              <a:rPr lang="en-US" sz="3000" dirty="0"/>
              <a:t>”?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8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Padma Shri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Oscar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Arjuna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famous movie awards ceremony is generally held during February every year at Dolby Theatre, Hollywood, also known as Academy Awards?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Dada Saheb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Phalke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J.C Daniel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Amitabh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Bachan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Louis Lumière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Who is known as Father of Indian Cinema?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3032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05947B-D5D7-4A53-AE5B-EF58F3CBBA0F}"/>
              </a:ext>
            </a:extLst>
          </p:cNvPr>
          <p:cNvSpPr/>
          <p:nvPr/>
        </p:nvSpPr>
        <p:spPr>
          <a:xfrm>
            <a:off x="4534096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Popeye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Jerry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Donald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Mickey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the mouse which always trouble the cat ‘Tom’ in the superhit cartoon?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Ethan Hunt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Mr. Bean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Sherlock Holmes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Charlie Chaplin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578137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comedian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1026" name="Picture 2" descr="Image result for mr bean">
            <a:extLst>
              <a:ext uri="{FF2B5EF4-FFF2-40B4-BE49-F238E27FC236}">
                <a16:creationId xmlns:a16="http://schemas.microsoft.com/office/drawing/2014/main" id="{2860FDE2-26CA-4E3E-A253-1974471C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78" y="161342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Avengers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G-One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MI 6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James Bond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team does Spider man, Hulk and Captain America appear?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Balu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Tarzan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Mowgli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Tintu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boy character lives in forest with wolf pack, Bagheera in the Rudyard Kipling novel – “Jungle Book”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752</Words>
  <Application>Microsoft Office PowerPoint</Application>
  <PresentationFormat>Widescreen</PresentationFormat>
  <Paragraphs>402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What is the name of the mouse which always trouble the cat ‘Tom’ in the superhit cartoon?</vt:lpstr>
      <vt:lpstr>PowerPoint Presentation</vt:lpstr>
      <vt:lpstr>What is the name of this comedian character?</vt:lpstr>
      <vt:lpstr>PowerPoint Presentation</vt:lpstr>
      <vt:lpstr>In which team does Spider man, Hulk and Captain America appear?</vt:lpstr>
      <vt:lpstr>PowerPoint Presentation</vt:lpstr>
      <vt:lpstr>Which boy character lives in forest with wolf pack, Bagheera in the Rudyard Kipling novel – “Jungle Book” ?</vt:lpstr>
      <vt:lpstr>PowerPoint Presentation</vt:lpstr>
      <vt:lpstr>Identify the actor?</vt:lpstr>
      <vt:lpstr>PowerPoint Presentation</vt:lpstr>
      <vt:lpstr>In which 2019 Malayalam movie does a ‘Robot’ character appeared, which does all the maid job at house?</vt:lpstr>
      <vt:lpstr>PowerPoint Presentation</vt:lpstr>
      <vt:lpstr>Which character in ‘Marvel’ movies becomes Iron Man?</vt:lpstr>
      <vt:lpstr>PowerPoint Presentation</vt:lpstr>
      <vt:lpstr>What is the name of this cartoon character?</vt:lpstr>
      <vt:lpstr>PowerPoint Presentation</vt:lpstr>
      <vt:lpstr>Which Malayalam movie was based on the Nipah virus attack?</vt:lpstr>
      <vt:lpstr>PowerPoint Presentation</vt:lpstr>
      <vt:lpstr>Which superhit Malayalam Actor appear in popular infotainment show – “Nigalkkum Akaam Koddeshwaran”?</vt:lpstr>
      <vt:lpstr>PowerPoint Presentation</vt:lpstr>
      <vt:lpstr>Which famous movie awards ceremony is generally held during February every year at Dolby Theatre, Hollywood, also known as Academy Awards?</vt:lpstr>
      <vt:lpstr>PowerPoint Presentation</vt:lpstr>
      <vt:lpstr>Who is known as Father of Indian Cinema?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2020-04-01T11:19:22Z</dcterms:created>
  <dcterms:modified xsi:type="dcterms:W3CDTF">2020-04-01T11:20:05Z</dcterms:modified>
</cp:coreProperties>
</file>