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308" r:id="rId4"/>
    <p:sldId id="256" r:id="rId5"/>
    <p:sldId id="318" r:id="rId6"/>
    <p:sldId id="260" r:id="rId7"/>
    <p:sldId id="319" r:id="rId8"/>
    <p:sldId id="264" r:id="rId9"/>
    <p:sldId id="320" r:id="rId10"/>
    <p:sldId id="268" r:id="rId11"/>
    <p:sldId id="321" r:id="rId12"/>
    <p:sldId id="272" r:id="rId13"/>
    <p:sldId id="322" r:id="rId14"/>
    <p:sldId id="277" r:id="rId15"/>
    <p:sldId id="323" r:id="rId16"/>
    <p:sldId id="280" r:id="rId17"/>
    <p:sldId id="324" r:id="rId18"/>
    <p:sldId id="283" r:id="rId19"/>
    <p:sldId id="325" r:id="rId20"/>
    <p:sldId id="286" r:id="rId21"/>
    <p:sldId id="326" r:id="rId22"/>
    <p:sldId id="301" r:id="rId23"/>
    <p:sldId id="327" r:id="rId24"/>
    <p:sldId id="302" r:id="rId25"/>
    <p:sldId id="328" r:id="rId26"/>
    <p:sldId id="303" r:id="rId27"/>
    <p:sldId id="316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0352F-62F0-48D0-A4BD-42224A721326}" v="400" dt="2020-04-01T11:20:05.8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 varScale="1">
        <p:scale>
          <a:sx n="81" d="100"/>
          <a:sy n="81" d="100"/>
        </p:scale>
        <p:origin x="739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92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0483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1610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6267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030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4707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200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255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14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807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48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48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740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103" y="2480586"/>
            <a:ext cx="1067179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1577340"/>
            <a:ext cx="10972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6fheSeyAw9-g40XwzKQ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s://youtu.be/W0OzVu12YAw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981200" y="1447800"/>
            <a:ext cx="75438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540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540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C8D52A3C-711D-48DD-A2EA-92CE553EBD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00" y="3943350"/>
            <a:ext cx="2117502" cy="20574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A1A87D43-BA06-4FBD-8C29-382AE0B3F0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49" y="4191000"/>
            <a:ext cx="2117501" cy="1924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519B26-3BA6-4858-9513-4815ED236A0D}"/>
              </a:ext>
            </a:extLst>
          </p:cNvPr>
          <p:cNvSpPr/>
          <p:nvPr/>
        </p:nvSpPr>
        <p:spPr>
          <a:xfrm>
            <a:off x="427149" y="6248400"/>
            <a:ext cx="2163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Click to see the video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18DFC-305E-4653-8399-3C792798EC14}"/>
              </a:ext>
            </a:extLst>
          </p:cNvPr>
          <p:cNvSpPr/>
          <p:nvPr/>
        </p:nvSpPr>
        <p:spPr>
          <a:xfrm>
            <a:off x="9204102" y="6191250"/>
            <a:ext cx="2544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Click to go to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86495" y="4648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E6F07DD-59C7-4DCC-8BA4-877D7E2514A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2A629E-9F60-40F6-8EEB-5D6F7A16F89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D44051-1586-4E5D-AE74-22F28008CF62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B79CAFD5-F9A4-4778-A0E2-4DDEB303C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5747D7-5323-4530-BB0B-BD1A60E8F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83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4686495" y="4267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E66B0B-B67B-49DE-9467-35B275E2AFAE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179A7-0C92-40B5-B00A-1BE63190EFB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CB9CDE-D714-4EB1-98D0-DC265013104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723FFC26-E668-486B-B9B5-085590666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0A047F-D296-42B6-AD6F-3421411D0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52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4676775" y="39624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73E184E-0F53-4604-AD27-1D9E54EA5A68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9B7C1A-5646-42A0-A268-D84504849AE0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DE720D-C704-4C74-B8BF-760895323E87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B961CEE-1A50-4831-86D5-178F86BE7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1FA3DA-1B8C-45C4-AED7-2F1041B4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01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4686495" y="3663316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1FEF5BB-FA9B-40E5-913A-9BD7C33A7BE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3E3E9-35CA-4C36-B0E1-14CD26D58AA3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413AEE-E549-42A2-9479-C10457E992B1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2C5D97BD-C98E-40AD-BEDE-9919FFC6F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605D19-CFF0-4803-ADFB-3E69F9E89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57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4676775" y="3352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932A0E9-9436-436A-81F6-9C6037138A81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690F4-3782-4BD0-8B42-C103A30A37F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6FDD3C-A8CC-49E2-ACFC-614C8F5A028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A80E87B3-E68A-4F96-B1AD-A4F98E625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A1E901-8357-4F63-801A-7BB8045D5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519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38400" y="106405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8950A3-69DC-4BDF-B6E6-7F243689BBAF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671A45-A10E-403E-80DE-CB41BD8D291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1F4CD22-3599-4D1F-AF0E-E22C7C219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08F882-610F-4B0B-B222-8582F0E8A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3048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2D94-6897-4D66-8D4B-55AEAFF2913F}"/>
              </a:ext>
            </a:extLst>
          </p:cNvPr>
          <p:cNvSpPr/>
          <p:nvPr/>
        </p:nvSpPr>
        <p:spPr>
          <a:xfrm>
            <a:off x="74676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- XXXX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CD0E05-F6FD-4DC4-BDAC-CA9827706943}"/>
              </a:ext>
            </a:extLst>
          </p:cNvPr>
          <p:cNvSpPr/>
          <p:nvPr/>
        </p:nvSpPr>
        <p:spPr>
          <a:xfrm>
            <a:off x="304800" y="4057316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4 </a:t>
            </a:r>
            <a:r>
              <a:rPr lang="en-US" sz="3200"/>
              <a:t>to 10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83788-B09C-4151-9890-7120F26A5CFB}"/>
              </a:ext>
            </a:extLst>
          </p:cNvPr>
          <p:cNvSpPr/>
          <p:nvPr/>
        </p:nvSpPr>
        <p:spPr>
          <a:xfrm>
            <a:off x="7467600" y="4057316"/>
            <a:ext cx="44196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4676775" y="2971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8194BE7-659A-4569-B570-CCE848854DB5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715EF1-85F5-44E6-9594-94038F25A01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BA295-8D01-4CD4-97C4-B0CFB58EA979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E9E0E9B-C549-4643-B0A6-2F797A42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129DA94-BE47-4143-B3AB-90275431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73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2590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7D37F39-08BD-41C8-BAC9-8D6E38A6B1D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21C24-BB6D-42DC-8611-B65D70D2D57E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0B93FF-4FD8-46A5-9844-B9A76E13E144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A0E9B72-B144-404B-B406-57DBCBFD9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EDAA93-4AD7-4BB5-A3BC-068F16AF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393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76775" y="2286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C760E79-E17F-44D5-86A8-33C2BAD78AAA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1FFCE2-8059-40E8-9840-2ABA93F8F1A7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383FD1-C63E-4E1F-8AC2-9463E524DB75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EBD5A92-218C-4F58-AD61-CF8BB887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0D6E91-3C42-441C-9662-D638EFF5B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769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1905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60A1D02-C579-45CA-B88F-EE63EB88465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125AC7-95B9-4898-8F41-7C526B965A24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59569E-B272-4990-9F60-DBE887FD9E3E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6AE2457-48B8-49B6-8A04-C1CE0653F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438840-2136-4BC2-85FD-4799BF5AB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20213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D05947B-D5D7-4A53-AE5B-EF58F3CBBA0F}"/>
              </a:ext>
            </a:extLst>
          </p:cNvPr>
          <p:cNvSpPr/>
          <p:nvPr/>
        </p:nvSpPr>
        <p:spPr>
          <a:xfrm>
            <a:off x="4534096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8010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94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14600" y="106403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F8866D-DC95-46AD-B23D-2FAD8AB0FD12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EA4F56-7E0A-4101-8620-0C9C4C852343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9362CA49-09A1-4863-9399-C101E7A8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D54F7D-7B6A-44A2-BC78-C4FC4959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417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4686495" y="5334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40D24-A2E9-4D2C-B5FB-6955D2FAE7B6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5CD8CF-9E6E-4737-836B-A962958D1DD8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6F39B77-D9AC-4486-A9D9-4EFDEB39E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150A85-1998-4F41-A073-FBFD7856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439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4686495" y="5029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D2338B-E2D3-4916-8B3E-A3708194219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FBA7C7-12D8-4952-9009-F3A6E7D2B6D5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BD7BD4-6C25-419B-9E01-6F17D0BA862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418304A3-68B2-4B54-9539-8B291F13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E2E6E5-24B7-454E-A4FC-871332F2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Edit here to add question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905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548</Words>
  <Application>Microsoft Office PowerPoint</Application>
  <PresentationFormat>Widescreen</PresentationFormat>
  <Paragraphs>392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Edit here to add question</vt:lpstr>
      <vt:lpstr>PowerPoint Presentation</vt:lpstr>
      <vt:lpstr>Edit here to add question</vt:lpstr>
      <vt:lpstr>PowerPoint Presentation</vt:lpstr>
      <vt:lpstr>Edit here to add question</vt:lpstr>
      <vt:lpstr>PowerPoint Presentation</vt:lpstr>
      <vt:lpstr>Edit here to add question</vt:lpstr>
      <vt:lpstr>PowerPoint Presentation</vt:lpstr>
      <vt:lpstr>Edit here to add question</vt:lpstr>
      <vt:lpstr>PowerPoint Presentation</vt:lpstr>
      <vt:lpstr>Edit here to add question</vt:lpstr>
      <vt:lpstr>PowerPoint Presentation</vt:lpstr>
      <vt:lpstr>Edit here to add question</vt:lpstr>
      <vt:lpstr>PowerPoint Presentation</vt:lpstr>
      <vt:lpstr>Edit here to add question</vt:lpstr>
      <vt:lpstr>PowerPoint Presentation</vt:lpstr>
      <vt:lpstr>Edit here to add question</vt:lpstr>
      <vt:lpstr>PowerPoint Presentation</vt:lpstr>
      <vt:lpstr>Edit here to add question</vt:lpstr>
      <vt:lpstr>PowerPoint Presentation</vt:lpstr>
      <vt:lpstr>Edit here to add question</vt:lpstr>
      <vt:lpstr>PowerPoint Presentation</vt:lpstr>
      <vt:lpstr>Edit here to add question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2020-04-01T11:19:22Z</dcterms:created>
  <dcterms:modified xsi:type="dcterms:W3CDTF">2020-04-01T15:30:34Z</dcterms:modified>
</cp:coreProperties>
</file>