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9"/>
  </p:notesMasterIdLst>
  <p:sldIdLst>
    <p:sldId id="317" r:id="rId2"/>
    <p:sldId id="304" r:id="rId3"/>
    <p:sldId id="257" r:id="rId4"/>
    <p:sldId id="256" r:id="rId5"/>
    <p:sldId id="294" r:id="rId6"/>
    <p:sldId id="260" r:id="rId7"/>
    <p:sldId id="292" r:id="rId8"/>
    <p:sldId id="264" r:id="rId9"/>
    <p:sldId id="293" r:id="rId10"/>
    <p:sldId id="268" r:id="rId11"/>
    <p:sldId id="295" r:id="rId12"/>
    <p:sldId id="272" r:id="rId13"/>
    <p:sldId id="296" r:id="rId14"/>
    <p:sldId id="277" r:id="rId15"/>
    <p:sldId id="297" r:id="rId16"/>
    <p:sldId id="280" r:id="rId17"/>
    <p:sldId id="298" r:id="rId18"/>
    <p:sldId id="283" r:id="rId19"/>
    <p:sldId id="299" r:id="rId20"/>
    <p:sldId id="286" r:id="rId21"/>
    <p:sldId id="300" r:id="rId22"/>
    <p:sldId id="301" r:id="rId23"/>
    <p:sldId id="291" r:id="rId24"/>
    <p:sldId id="302" r:id="rId25"/>
    <p:sldId id="261" r:id="rId26"/>
    <p:sldId id="303" r:id="rId27"/>
    <p:sldId id="305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930841-43EA-4883-9AAF-C6DBA56FC3E7}" v="8" dt="2020-04-01T11:28:57.89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75" autoAdjust="0"/>
  </p:normalViewPr>
  <p:slideViewPr>
    <p:cSldViewPr>
      <p:cViewPr varScale="1">
        <p:scale>
          <a:sx n="79" d="100"/>
          <a:sy n="79" d="100"/>
        </p:scale>
        <p:origin x="15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838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0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9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6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630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441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387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23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77" y="2480586"/>
            <a:ext cx="8003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e6fheSeyAw9-g40XwzKQ5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eg"/><Relationship Id="rId5" Type="http://schemas.openxmlformats.org/officeDocument/2006/relationships/hyperlink" Target="https://youtu.be/W0OzVu12YAw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6.jpg"/><Relationship Id="rId4" Type="http://schemas.openxmlformats.org/officeDocument/2006/relationships/image" Target="../media/image14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30D9C9-29DF-4DEA-BE9F-ED2CE288FC1A}"/>
              </a:ext>
            </a:extLst>
          </p:cNvPr>
          <p:cNvSpPr/>
          <p:nvPr/>
        </p:nvSpPr>
        <p:spPr>
          <a:xfrm>
            <a:off x="1485900" y="1943100"/>
            <a:ext cx="5657850" cy="2057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ml-IN" sz="4050" dirty="0">
                <a:solidFill>
                  <a:srgbClr val="00B0F0"/>
                </a:solidFill>
              </a:rPr>
              <a:t>കുട്ടികൾക്കും ആകാം കോടീശ്വരൻ </a:t>
            </a:r>
            <a:endParaRPr lang="en-US" sz="4050" dirty="0">
              <a:solidFill>
                <a:srgbClr val="00B0F0"/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0CD8148-CB04-4A59-BCF3-E04C1150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3098" y="4000500"/>
            <a:ext cx="2117502" cy="20574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25BA7BEB-A368-44FD-A682-86FF2DB1FE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149" y="4191000"/>
            <a:ext cx="2117501" cy="1924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092DC8-DA6B-4BDF-B102-1659A9B1E554}"/>
              </a:ext>
            </a:extLst>
          </p:cNvPr>
          <p:cNvSpPr/>
          <p:nvPr/>
        </p:nvSpPr>
        <p:spPr>
          <a:xfrm>
            <a:off x="427149" y="6248400"/>
            <a:ext cx="2163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Click to see the video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CF5FB-B4A5-4055-AE55-73B4DF42A0A0}"/>
              </a:ext>
            </a:extLst>
          </p:cNvPr>
          <p:cNvSpPr/>
          <p:nvPr/>
        </p:nvSpPr>
        <p:spPr>
          <a:xfrm>
            <a:off x="6172200" y="6248400"/>
            <a:ext cx="254465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Click to go to the 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29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62495" y="4648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209704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How many </a:t>
            </a:r>
            <a:r>
              <a:rPr lang="en-US" dirty="0" err="1"/>
              <a:t>colours</a:t>
            </a:r>
            <a:r>
              <a:rPr lang="en-US" dirty="0"/>
              <a:t> in our national flag?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4528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3162495" y="4267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Jawahar Lal Nehru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Amit Shah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Narendra Modi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Mahatma Gandhi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298623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Prime Minister of India?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917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3152775" y="39624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3162A77-F5FB-4B1F-817B-34BA8810A92E}"/>
              </a:ext>
            </a:extLst>
          </p:cNvPr>
          <p:cNvSpPr/>
          <p:nvPr/>
        </p:nvSpPr>
        <p:spPr>
          <a:xfrm>
            <a:off x="1805555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Yellow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Red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White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40333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</a:t>
            </a:r>
            <a:r>
              <a:rPr lang="en-US" dirty="0" err="1"/>
              <a:t>colour</a:t>
            </a:r>
            <a:r>
              <a:rPr lang="en-US" dirty="0"/>
              <a:t> of Indian Passport?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85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3162495" y="3663315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7699CB41-C3A4-4338-AFF7-4626C780AF36}"/>
              </a:ext>
            </a:extLst>
          </p:cNvPr>
          <p:cNvSpPr/>
          <p:nvPr/>
        </p:nvSpPr>
        <p:spPr>
          <a:xfrm>
            <a:off x="1802706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Delhi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Calcutta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Chennai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Mumbai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40333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Capital of India?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3152775" y="3352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6D17131-082D-4994-B495-25EDEB510C0D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1995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1900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1947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2000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40333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When did India got Independence?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53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E513E-5EC1-4E35-B2F4-8FF022DA2FD9}"/>
              </a:ext>
            </a:extLst>
          </p:cNvPr>
          <p:cNvSpPr/>
          <p:nvPr/>
        </p:nvSpPr>
        <p:spPr>
          <a:xfrm>
            <a:off x="2286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AA049-CAD1-41B9-A81F-DEAC41EBBC4E}"/>
              </a:ext>
            </a:extLst>
          </p:cNvPr>
          <p:cNvSpPr/>
          <p:nvPr/>
        </p:nvSpPr>
        <p:spPr>
          <a:xfrm>
            <a:off x="6477000" y="19812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– Our Country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DEDA9-D539-4966-B47D-BC1B8C60A905}"/>
              </a:ext>
            </a:extLst>
          </p:cNvPr>
          <p:cNvSpPr/>
          <p:nvPr/>
        </p:nvSpPr>
        <p:spPr>
          <a:xfrm>
            <a:off x="228600" y="4078526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</a:t>
            </a:r>
            <a:r>
              <a:rPr lang="en-US" sz="3200"/>
              <a:t>– 7 </a:t>
            </a:r>
            <a:r>
              <a:rPr lang="en-US" sz="3200" dirty="0"/>
              <a:t>to 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F19C8-1709-4F32-B230-5E06BF42CA33}"/>
              </a:ext>
            </a:extLst>
          </p:cNvPr>
          <p:cNvSpPr/>
          <p:nvPr/>
        </p:nvSpPr>
        <p:spPr>
          <a:xfrm>
            <a:off x="6094379" y="4079960"/>
            <a:ext cx="28210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3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3152775" y="2971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542E4304-B73D-44D8-970C-C98E49B5EA12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lang="en-US" sz="3600" baseline="300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 August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lang="en-US" sz="3600" baseline="30000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 October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r>
              <a:rPr lang="en-US" sz="3600" spc="-22" baseline="300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 January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lang="en-US" sz="3600" spc="-7" baseline="30000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 May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31934" y="240333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Independence day is celebrated on?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15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2590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F43F7F4F-8BDD-43CE-8D90-FABDBBCD71DE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Subash Chandra Bose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Sardar Patel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Mahatma Gandhi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Jawahar Lal Nehru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7" y="248058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Who is Father of our Nation?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989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52775" y="2286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A7A24E6A-A3E3-4170-BDE1-8603252AC151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57315" y="5588990"/>
            <a:ext cx="69596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Dinar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40763" y="5589523"/>
            <a:ext cx="5981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Eu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96354" y="4509008"/>
            <a:ext cx="8153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Rup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70075" y="4509033"/>
            <a:ext cx="76644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llar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03" y="4438777"/>
            <a:ext cx="368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4438777"/>
            <a:ext cx="354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03" y="5519115"/>
            <a:ext cx="3505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5519115"/>
            <a:ext cx="384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What </a:t>
            </a:r>
            <a:r>
              <a:rPr spc="-15" dirty="0"/>
              <a:t>i</a:t>
            </a:r>
            <a:r>
              <a:rPr dirty="0"/>
              <a:t>s the name of I</a:t>
            </a:r>
            <a:r>
              <a:rPr spc="10" dirty="0"/>
              <a:t>N</a:t>
            </a:r>
            <a:r>
              <a:rPr dirty="0"/>
              <a:t>DI</a:t>
            </a:r>
            <a:r>
              <a:rPr spc="10" dirty="0"/>
              <a:t>A</a:t>
            </a:r>
            <a:r>
              <a:rPr dirty="0"/>
              <a:t>N</a:t>
            </a:r>
            <a:r>
              <a:rPr spc="-20" dirty="0"/>
              <a:t> </a:t>
            </a:r>
            <a:r>
              <a:rPr dirty="0"/>
              <a:t>cur</a:t>
            </a:r>
            <a:r>
              <a:rPr spc="-65" dirty="0"/>
              <a:t>r</a:t>
            </a:r>
            <a:r>
              <a:rPr dirty="0"/>
              <a:t>ency 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1905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3454B625-0405-4611-A1CE-C6FA641BDFCB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698612"/>
              </p:ext>
            </p:extLst>
          </p:nvPr>
        </p:nvGraphicFramePr>
        <p:xfrm>
          <a:off x="3333750" y="2057400"/>
          <a:ext cx="2457450" cy="4027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0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</a:p>
                    <a:p>
                      <a:pPr marL="855980" algn="r">
                        <a:lnSpc>
                          <a:spcPct val="100000"/>
                        </a:lnSpc>
                      </a:pP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2F252FD-5F39-439B-A2CF-426598D4E49D}"/>
              </a:ext>
            </a:extLst>
          </p:cNvPr>
          <p:cNvSpPr/>
          <p:nvPr/>
        </p:nvSpPr>
        <p:spPr>
          <a:xfrm>
            <a:off x="2848268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5399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2884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Dubai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Kerala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3" y="4438777"/>
            <a:ext cx="26962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Chalakudy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India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7" y="248058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our Country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Lotus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Sunflower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Lilly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Jasmine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7" y="248058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of our national flower?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52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3162495" y="5334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Elephant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Tiger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Lion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Girraffe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7" y="248058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our National Animal?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63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71600" y="11937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3162495" y="5029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Mumbai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Delhi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Kerala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Thiruvananthapuram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7" y="2480586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of our state?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965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649</Words>
  <Application>Microsoft Office PowerPoint</Application>
  <PresentationFormat>On-screen Show (4:3)</PresentationFormat>
  <Paragraphs>408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Which is our Country?</vt:lpstr>
      <vt:lpstr>PowerPoint Presentation</vt:lpstr>
      <vt:lpstr>Which is of our national flower?</vt:lpstr>
      <vt:lpstr>PowerPoint Presentation</vt:lpstr>
      <vt:lpstr>What is our National Animal?</vt:lpstr>
      <vt:lpstr>PowerPoint Presentation</vt:lpstr>
      <vt:lpstr>Which is of our state?</vt:lpstr>
      <vt:lpstr>PowerPoint Presentation</vt:lpstr>
      <vt:lpstr>How many colours in our national flag?</vt:lpstr>
      <vt:lpstr>PowerPoint Presentation</vt:lpstr>
      <vt:lpstr>Prime Minister of India?</vt:lpstr>
      <vt:lpstr>PowerPoint Presentation</vt:lpstr>
      <vt:lpstr>What is colour of Indian Passport?</vt:lpstr>
      <vt:lpstr>PowerPoint Presentation</vt:lpstr>
      <vt:lpstr>What is Capital of India?</vt:lpstr>
      <vt:lpstr>PowerPoint Presentation</vt:lpstr>
      <vt:lpstr>When did India got Independence?</vt:lpstr>
      <vt:lpstr>PowerPoint Presentation</vt:lpstr>
      <vt:lpstr>Independence day is celebrated on?</vt:lpstr>
      <vt:lpstr>PowerPoint Presentation</vt:lpstr>
      <vt:lpstr>Who is Father of our Nation?</vt:lpstr>
      <vt:lpstr>PowerPoint Presentation</vt:lpstr>
      <vt:lpstr>What is the name of INDIAN currency 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2020-04-01T11:28:29Z</dcterms:created>
  <dcterms:modified xsi:type="dcterms:W3CDTF">2020-04-01T15:26:38Z</dcterms:modified>
</cp:coreProperties>
</file>