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9"/>
  </p:notesMasterIdLst>
  <p:sldIdLst>
    <p:sldId id="317" r:id="rId2"/>
    <p:sldId id="304" r:id="rId3"/>
    <p:sldId id="257" r:id="rId4"/>
    <p:sldId id="256" r:id="rId5"/>
    <p:sldId id="261" r:id="rId6"/>
    <p:sldId id="260" r:id="rId7"/>
    <p:sldId id="297" r:id="rId8"/>
    <p:sldId id="264" r:id="rId9"/>
    <p:sldId id="293" r:id="rId10"/>
    <p:sldId id="268" r:id="rId11"/>
    <p:sldId id="296" r:id="rId12"/>
    <p:sldId id="272" r:id="rId13"/>
    <p:sldId id="299" r:id="rId14"/>
    <p:sldId id="277" r:id="rId15"/>
    <p:sldId id="292" r:id="rId16"/>
    <p:sldId id="280" r:id="rId17"/>
    <p:sldId id="294" r:id="rId18"/>
    <p:sldId id="283" r:id="rId19"/>
    <p:sldId id="300" r:id="rId20"/>
    <p:sldId id="286" r:id="rId21"/>
    <p:sldId id="298" r:id="rId22"/>
    <p:sldId id="301" r:id="rId23"/>
    <p:sldId id="295" r:id="rId24"/>
    <p:sldId id="302" r:id="rId25"/>
    <p:sldId id="291" r:id="rId26"/>
    <p:sldId id="303" r:id="rId27"/>
    <p:sldId id="305" r:id="rId28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89435A-8415-4A4F-979F-7041893C19A4}" v="6" dt="2020-04-01T11:28:11.794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0660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758389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595002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248194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713870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864411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6786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482357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50595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472477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603010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740628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564268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317836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021032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6696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50233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70077" y="2480586"/>
            <a:ext cx="8003844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599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7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e6fheSeyAw9-g40XwzKQ5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.jpeg"/><Relationship Id="rId5" Type="http://schemas.openxmlformats.org/officeDocument/2006/relationships/hyperlink" Target="https://youtu.be/W0OzVu12YAw" TargetMode="Externa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jp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jp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jp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jp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jpg"/><Relationship Id="rId4" Type="http://schemas.openxmlformats.org/officeDocument/2006/relationships/image" Target="../media/image14.jp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jp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jp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jpg"/><Relationship Id="rId4" Type="http://schemas.openxmlformats.org/officeDocument/2006/relationships/image" Target="../media/image14.jp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jp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jp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jpg"/><Relationship Id="rId5" Type="http://schemas.openxmlformats.org/officeDocument/2006/relationships/image" Target="../media/image16.jpg"/><Relationship Id="rId4" Type="http://schemas.openxmlformats.org/officeDocument/2006/relationships/image" Target="../media/image14.jp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jp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jp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jpg"/><Relationship Id="rId5" Type="http://schemas.openxmlformats.org/officeDocument/2006/relationships/image" Target="../media/image16.jpg"/><Relationship Id="rId4" Type="http://schemas.openxmlformats.org/officeDocument/2006/relationships/image" Target="../media/image14.jp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jp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jp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jpg"/><Relationship Id="rId5" Type="http://schemas.openxmlformats.org/officeDocument/2006/relationships/image" Target="../media/image16.jpg"/><Relationship Id="rId4" Type="http://schemas.openxmlformats.org/officeDocument/2006/relationships/image" Target="../media/image14.jp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jp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jp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jpg"/><Relationship Id="rId5" Type="http://schemas.openxmlformats.org/officeDocument/2006/relationships/image" Target="../media/image16.jpg"/><Relationship Id="rId4" Type="http://schemas.openxmlformats.org/officeDocument/2006/relationships/image" Target="../media/image14.jp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jp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jp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jpg"/><Relationship Id="rId5" Type="http://schemas.openxmlformats.org/officeDocument/2006/relationships/image" Target="../media/image16.jpg"/><Relationship Id="rId4" Type="http://schemas.openxmlformats.org/officeDocument/2006/relationships/image" Target="../media/image14.jp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jp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jp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jp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jp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jp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jp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jp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jp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330D9C9-29DF-4DEA-BE9F-ED2CE288FC1A}"/>
              </a:ext>
            </a:extLst>
          </p:cNvPr>
          <p:cNvSpPr/>
          <p:nvPr/>
        </p:nvSpPr>
        <p:spPr>
          <a:xfrm>
            <a:off x="1485900" y="1943100"/>
            <a:ext cx="5657850" cy="2057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ml-IN" sz="4050" dirty="0">
                <a:solidFill>
                  <a:srgbClr val="00B0F0"/>
                </a:solidFill>
              </a:rPr>
              <a:t>കുട്ടികൾക്കും ആകാം കോടീശ്വരൻ </a:t>
            </a:r>
            <a:endParaRPr lang="en-US" sz="4050" dirty="0">
              <a:solidFill>
                <a:srgbClr val="00B0F0"/>
              </a:solidFill>
            </a:endParaRPr>
          </a:p>
        </p:txBody>
      </p:sp>
      <p:pic>
        <p:nvPicPr>
          <p:cNvPr id="3" name="Picture 2" descr="A screenshot of a cell phone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A0CD8148-CB04-4A59-BCF3-E04C1150DAC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93098" y="4000500"/>
            <a:ext cx="2117502" cy="2057400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25BA7BEB-A368-44FD-A682-86FF2DB1FEC5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7149" y="4191000"/>
            <a:ext cx="2117501" cy="19240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5092DC8-DA6B-4BDF-B102-1659A9B1E554}"/>
              </a:ext>
            </a:extLst>
          </p:cNvPr>
          <p:cNvSpPr/>
          <p:nvPr/>
        </p:nvSpPr>
        <p:spPr>
          <a:xfrm>
            <a:off x="427149" y="6248400"/>
            <a:ext cx="2163651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5"/>
              </a:rPr>
              <a:t>Click to see the video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7CF5FB-B4A5-4055-AE55-73B4DF42A0A0}"/>
              </a:ext>
            </a:extLst>
          </p:cNvPr>
          <p:cNvSpPr/>
          <p:nvPr/>
        </p:nvSpPr>
        <p:spPr>
          <a:xfrm>
            <a:off x="6172200" y="6248400"/>
            <a:ext cx="2544651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3"/>
              </a:rPr>
              <a:t>Click to go to the channel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297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2">
            <a:extLst>
              <a:ext uri="{FF2B5EF4-FFF2-40B4-BE49-F238E27FC236}">
                <a16:creationId xmlns:a16="http://schemas.microsoft.com/office/drawing/2014/main" id="{293558D7-0AE1-40F4-A42C-B2887F346B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460239"/>
              </p:ext>
            </p:extLst>
          </p:nvPr>
        </p:nvGraphicFramePr>
        <p:xfrm>
          <a:off x="3333750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1371600" y="145287"/>
            <a:ext cx="5518404" cy="14358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62495" y="4648200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16017" y="5361813"/>
            <a:ext cx="4176522" cy="720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91084" y="5336540"/>
            <a:ext cx="4226855" cy="771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1523" y="5362066"/>
            <a:ext cx="4176458" cy="7200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6616" y="5336666"/>
            <a:ext cx="4226711" cy="771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4427982" y="5721908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65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16017" y="4281804"/>
            <a:ext cx="4176522" cy="719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63423" y="4256278"/>
            <a:ext cx="4226790" cy="771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1523" y="4281932"/>
            <a:ext cx="4176458" cy="7200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6623" y="4256532"/>
            <a:ext cx="4226699" cy="771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27982" y="4641850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26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011673" y="5519115"/>
            <a:ext cx="388080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15645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D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China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6303" y="5519115"/>
            <a:ext cx="264096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58215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USA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11672" y="4438777"/>
            <a:ext cx="337032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01700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B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22" baseline="1157" dirty="0">
                <a:solidFill>
                  <a:srgbClr val="FFFFFF"/>
                </a:solidFill>
                <a:latin typeface="Calibri"/>
                <a:cs typeface="Calibri"/>
              </a:rPr>
              <a:t>Russia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6302" y="4438777"/>
            <a:ext cx="32636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89280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7" baseline="1157" dirty="0">
                <a:solidFill>
                  <a:srgbClr val="FFFFFF"/>
                </a:solidFill>
                <a:latin typeface="Calibri"/>
                <a:cs typeface="Calibri"/>
              </a:rPr>
              <a:t>India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19200" y="228612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64739" y="457200"/>
            <a:ext cx="1466850" cy="762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34357" y="457200"/>
            <a:ext cx="1373632" cy="762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609600" y="0"/>
                </a:moveTo>
                <a:lnTo>
                  <a:pt x="559602" y="2020"/>
                </a:lnTo>
                <a:lnTo>
                  <a:pt x="510718" y="7978"/>
                </a:lnTo>
                <a:lnTo>
                  <a:pt x="463104" y="17716"/>
                </a:lnTo>
                <a:lnTo>
                  <a:pt x="416917" y="31077"/>
                </a:lnTo>
                <a:lnTo>
                  <a:pt x="372314" y="47904"/>
                </a:lnTo>
                <a:lnTo>
                  <a:pt x="329451" y="68041"/>
                </a:lnTo>
                <a:lnTo>
                  <a:pt x="288486" y="91331"/>
                </a:lnTo>
                <a:lnTo>
                  <a:pt x="249576" y="117616"/>
                </a:lnTo>
                <a:lnTo>
                  <a:pt x="212877" y="146740"/>
                </a:lnTo>
                <a:lnTo>
                  <a:pt x="178546" y="178546"/>
                </a:lnTo>
                <a:lnTo>
                  <a:pt x="146740" y="212877"/>
                </a:lnTo>
                <a:lnTo>
                  <a:pt x="117616" y="249576"/>
                </a:lnTo>
                <a:lnTo>
                  <a:pt x="91331" y="288486"/>
                </a:lnTo>
                <a:lnTo>
                  <a:pt x="68041" y="329451"/>
                </a:lnTo>
                <a:lnTo>
                  <a:pt x="47904" y="372314"/>
                </a:lnTo>
                <a:lnTo>
                  <a:pt x="31077" y="416917"/>
                </a:lnTo>
                <a:lnTo>
                  <a:pt x="17716" y="463104"/>
                </a:lnTo>
                <a:lnTo>
                  <a:pt x="7978" y="510718"/>
                </a:lnTo>
                <a:lnTo>
                  <a:pt x="2020" y="559602"/>
                </a:lnTo>
                <a:lnTo>
                  <a:pt x="0" y="609600"/>
                </a:lnTo>
                <a:lnTo>
                  <a:pt x="2020" y="659597"/>
                </a:lnTo>
                <a:lnTo>
                  <a:pt x="7978" y="708481"/>
                </a:lnTo>
                <a:lnTo>
                  <a:pt x="17716" y="756095"/>
                </a:lnTo>
                <a:lnTo>
                  <a:pt x="31077" y="802282"/>
                </a:lnTo>
                <a:lnTo>
                  <a:pt x="47904" y="846885"/>
                </a:lnTo>
                <a:lnTo>
                  <a:pt x="68041" y="889748"/>
                </a:lnTo>
                <a:lnTo>
                  <a:pt x="91331" y="930713"/>
                </a:lnTo>
                <a:lnTo>
                  <a:pt x="117616" y="969623"/>
                </a:lnTo>
                <a:lnTo>
                  <a:pt x="146740" y="1006322"/>
                </a:lnTo>
                <a:lnTo>
                  <a:pt x="178546" y="1040653"/>
                </a:lnTo>
                <a:lnTo>
                  <a:pt x="212877" y="1072459"/>
                </a:lnTo>
                <a:lnTo>
                  <a:pt x="249576" y="1101583"/>
                </a:lnTo>
                <a:lnTo>
                  <a:pt x="288486" y="1127868"/>
                </a:lnTo>
                <a:lnTo>
                  <a:pt x="329451" y="1151158"/>
                </a:lnTo>
                <a:lnTo>
                  <a:pt x="372314" y="1171295"/>
                </a:lnTo>
                <a:lnTo>
                  <a:pt x="416917" y="1188122"/>
                </a:lnTo>
                <a:lnTo>
                  <a:pt x="463104" y="1201483"/>
                </a:lnTo>
                <a:lnTo>
                  <a:pt x="510718" y="1211221"/>
                </a:lnTo>
                <a:lnTo>
                  <a:pt x="559602" y="1217179"/>
                </a:lnTo>
                <a:lnTo>
                  <a:pt x="609600" y="1219200"/>
                </a:lnTo>
                <a:lnTo>
                  <a:pt x="659597" y="1217179"/>
                </a:lnTo>
                <a:lnTo>
                  <a:pt x="708481" y="1211221"/>
                </a:lnTo>
                <a:lnTo>
                  <a:pt x="756095" y="1201483"/>
                </a:lnTo>
                <a:lnTo>
                  <a:pt x="802282" y="1188122"/>
                </a:lnTo>
                <a:lnTo>
                  <a:pt x="846885" y="1171295"/>
                </a:lnTo>
                <a:lnTo>
                  <a:pt x="889748" y="1151158"/>
                </a:lnTo>
                <a:lnTo>
                  <a:pt x="930713" y="1127868"/>
                </a:lnTo>
                <a:lnTo>
                  <a:pt x="969623" y="1101583"/>
                </a:lnTo>
                <a:lnTo>
                  <a:pt x="1006322" y="1072459"/>
                </a:lnTo>
                <a:lnTo>
                  <a:pt x="1040653" y="1040653"/>
                </a:lnTo>
                <a:lnTo>
                  <a:pt x="1072459" y="1006322"/>
                </a:lnTo>
                <a:lnTo>
                  <a:pt x="1101583" y="969623"/>
                </a:lnTo>
                <a:lnTo>
                  <a:pt x="1127868" y="930713"/>
                </a:lnTo>
                <a:lnTo>
                  <a:pt x="1151158" y="889748"/>
                </a:lnTo>
                <a:lnTo>
                  <a:pt x="1171295" y="846885"/>
                </a:lnTo>
                <a:lnTo>
                  <a:pt x="1188122" y="802282"/>
                </a:lnTo>
                <a:lnTo>
                  <a:pt x="1201483" y="756095"/>
                </a:lnTo>
                <a:lnTo>
                  <a:pt x="1211221" y="708481"/>
                </a:lnTo>
                <a:lnTo>
                  <a:pt x="1217179" y="659597"/>
                </a:lnTo>
                <a:lnTo>
                  <a:pt x="1219200" y="609600"/>
                </a:lnTo>
                <a:lnTo>
                  <a:pt x="1217179" y="559602"/>
                </a:lnTo>
                <a:lnTo>
                  <a:pt x="1211221" y="510718"/>
                </a:lnTo>
                <a:lnTo>
                  <a:pt x="1201483" y="463104"/>
                </a:lnTo>
                <a:lnTo>
                  <a:pt x="1188122" y="416917"/>
                </a:lnTo>
                <a:lnTo>
                  <a:pt x="1171295" y="372314"/>
                </a:lnTo>
                <a:lnTo>
                  <a:pt x="1151158" y="329451"/>
                </a:lnTo>
                <a:lnTo>
                  <a:pt x="1127868" y="288486"/>
                </a:lnTo>
                <a:lnTo>
                  <a:pt x="1101583" y="249576"/>
                </a:lnTo>
                <a:lnTo>
                  <a:pt x="1072459" y="212877"/>
                </a:lnTo>
                <a:lnTo>
                  <a:pt x="1040653" y="178546"/>
                </a:lnTo>
                <a:lnTo>
                  <a:pt x="1006322" y="146740"/>
                </a:lnTo>
                <a:lnTo>
                  <a:pt x="969623" y="117616"/>
                </a:lnTo>
                <a:lnTo>
                  <a:pt x="930713" y="91331"/>
                </a:lnTo>
                <a:lnTo>
                  <a:pt x="889748" y="68041"/>
                </a:lnTo>
                <a:lnTo>
                  <a:pt x="846885" y="47904"/>
                </a:lnTo>
                <a:lnTo>
                  <a:pt x="802282" y="31077"/>
                </a:lnTo>
                <a:lnTo>
                  <a:pt x="756095" y="17716"/>
                </a:lnTo>
                <a:lnTo>
                  <a:pt x="708481" y="7978"/>
                </a:lnTo>
                <a:lnTo>
                  <a:pt x="659597" y="2020"/>
                </a:lnTo>
                <a:lnTo>
                  <a:pt x="609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600"/>
                </a:moveTo>
                <a:lnTo>
                  <a:pt x="2020" y="559602"/>
                </a:lnTo>
                <a:lnTo>
                  <a:pt x="7978" y="510718"/>
                </a:lnTo>
                <a:lnTo>
                  <a:pt x="17716" y="463104"/>
                </a:lnTo>
                <a:lnTo>
                  <a:pt x="31077" y="416917"/>
                </a:lnTo>
                <a:lnTo>
                  <a:pt x="47904" y="372314"/>
                </a:lnTo>
                <a:lnTo>
                  <a:pt x="68041" y="329451"/>
                </a:lnTo>
                <a:lnTo>
                  <a:pt x="91331" y="288486"/>
                </a:lnTo>
                <a:lnTo>
                  <a:pt x="117616" y="249576"/>
                </a:lnTo>
                <a:lnTo>
                  <a:pt x="146740" y="212877"/>
                </a:lnTo>
                <a:lnTo>
                  <a:pt x="178546" y="178546"/>
                </a:lnTo>
                <a:lnTo>
                  <a:pt x="212877" y="146740"/>
                </a:lnTo>
                <a:lnTo>
                  <a:pt x="249576" y="117616"/>
                </a:lnTo>
                <a:lnTo>
                  <a:pt x="288486" y="91331"/>
                </a:lnTo>
                <a:lnTo>
                  <a:pt x="329451" y="68041"/>
                </a:lnTo>
                <a:lnTo>
                  <a:pt x="372314" y="47904"/>
                </a:lnTo>
                <a:lnTo>
                  <a:pt x="416917" y="31077"/>
                </a:lnTo>
                <a:lnTo>
                  <a:pt x="463104" y="17716"/>
                </a:lnTo>
                <a:lnTo>
                  <a:pt x="510718" y="7978"/>
                </a:lnTo>
                <a:lnTo>
                  <a:pt x="559602" y="2020"/>
                </a:lnTo>
                <a:lnTo>
                  <a:pt x="609600" y="0"/>
                </a:lnTo>
                <a:lnTo>
                  <a:pt x="659597" y="2020"/>
                </a:lnTo>
                <a:lnTo>
                  <a:pt x="708481" y="7978"/>
                </a:lnTo>
                <a:lnTo>
                  <a:pt x="756095" y="17716"/>
                </a:lnTo>
                <a:lnTo>
                  <a:pt x="802282" y="31077"/>
                </a:lnTo>
                <a:lnTo>
                  <a:pt x="846885" y="47904"/>
                </a:lnTo>
                <a:lnTo>
                  <a:pt x="889748" y="68041"/>
                </a:lnTo>
                <a:lnTo>
                  <a:pt x="930713" y="91331"/>
                </a:lnTo>
                <a:lnTo>
                  <a:pt x="969623" y="117616"/>
                </a:lnTo>
                <a:lnTo>
                  <a:pt x="1006322" y="146740"/>
                </a:lnTo>
                <a:lnTo>
                  <a:pt x="1040653" y="178546"/>
                </a:lnTo>
                <a:lnTo>
                  <a:pt x="1072459" y="212877"/>
                </a:lnTo>
                <a:lnTo>
                  <a:pt x="1101583" y="249576"/>
                </a:lnTo>
                <a:lnTo>
                  <a:pt x="1127868" y="288486"/>
                </a:lnTo>
                <a:lnTo>
                  <a:pt x="1151158" y="329451"/>
                </a:lnTo>
                <a:lnTo>
                  <a:pt x="1171295" y="372314"/>
                </a:lnTo>
                <a:lnTo>
                  <a:pt x="1188122" y="416917"/>
                </a:lnTo>
                <a:lnTo>
                  <a:pt x="1201483" y="463104"/>
                </a:lnTo>
                <a:lnTo>
                  <a:pt x="1211221" y="510718"/>
                </a:lnTo>
                <a:lnTo>
                  <a:pt x="1217179" y="559602"/>
                </a:lnTo>
                <a:lnTo>
                  <a:pt x="1219200" y="609600"/>
                </a:lnTo>
                <a:lnTo>
                  <a:pt x="1217179" y="659597"/>
                </a:lnTo>
                <a:lnTo>
                  <a:pt x="1211221" y="708481"/>
                </a:lnTo>
                <a:lnTo>
                  <a:pt x="1201483" y="756095"/>
                </a:lnTo>
                <a:lnTo>
                  <a:pt x="1188122" y="802282"/>
                </a:lnTo>
                <a:lnTo>
                  <a:pt x="1171295" y="846885"/>
                </a:lnTo>
                <a:lnTo>
                  <a:pt x="1151158" y="889748"/>
                </a:lnTo>
                <a:lnTo>
                  <a:pt x="1127868" y="930713"/>
                </a:lnTo>
                <a:lnTo>
                  <a:pt x="1101583" y="969623"/>
                </a:lnTo>
                <a:lnTo>
                  <a:pt x="1072459" y="1006322"/>
                </a:lnTo>
                <a:lnTo>
                  <a:pt x="1040653" y="1040653"/>
                </a:lnTo>
                <a:lnTo>
                  <a:pt x="1006322" y="1072459"/>
                </a:lnTo>
                <a:lnTo>
                  <a:pt x="969623" y="1101583"/>
                </a:lnTo>
                <a:lnTo>
                  <a:pt x="930713" y="1127868"/>
                </a:lnTo>
                <a:lnTo>
                  <a:pt x="889748" y="1151158"/>
                </a:lnTo>
                <a:lnTo>
                  <a:pt x="846885" y="1171295"/>
                </a:lnTo>
                <a:lnTo>
                  <a:pt x="802282" y="1188122"/>
                </a:lnTo>
                <a:lnTo>
                  <a:pt x="756095" y="1201483"/>
                </a:lnTo>
                <a:lnTo>
                  <a:pt x="708481" y="1211221"/>
                </a:lnTo>
                <a:lnTo>
                  <a:pt x="659597" y="1217179"/>
                </a:lnTo>
                <a:lnTo>
                  <a:pt x="609600" y="1219200"/>
                </a:lnTo>
                <a:lnTo>
                  <a:pt x="559602" y="1217179"/>
                </a:lnTo>
                <a:lnTo>
                  <a:pt x="510718" y="1211221"/>
                </a:lnTo>
                <a:lnTo>
                  <a:pt x="463104" y="1201483"/>
                </a:lnTo>
                <a:lnTo>
                  <a:pt x="416917" y="1188122"/>
                </a:lnTo>
                <a:lnTo>
                  <a:pt x="372314" y="1171295"/>
                </a:lnTo>
                <a:lnTo>
                  <a:pt x="329451" y="1151158"/>
                </a:lnTo>
                <a:lnTo>
                  <a:pt x="288486" y="1127868"/>
                </a:lnTo>
                <a:lnTo>
                  <a:pt x="249576" y="1101583"/>
                </a:lnTo>
                <a:lnTo>
                  <a:pt x="212877" y="1072459"/>
                </a:lnTo>
                <a:lnTo>
                  <a:pt x="178546" y="1040653"/>
                </a:lnTo>
                <a:lnTo>
                  <a:pt x="146740" y="1006322"/>
                </a:lnTo>
                <a:lnTo>
                  <a:pt x="117616" y="969623"/>
                </a:lnTo>
                <a:lnTo>
                  <a:pt x="91331" y="930713"/>
                </a:lnTo>
                <a:lnTo>
                  <a:pt x="68041" y="889748"/>
                </a:lnTo>
                <a:lnTo>
                  <a:pt x="47904" y="846885"/>
                </a:lnTo>
                <a:lnTo>
                  <a:pt x="31077" y="802282"/>
                </a:lnTo>
                <a:lnTo>
                  <a:pt x="17716" y="756095"/>
                </a:lnTo>
                <a:lnTo>
                  <a:pt x="7978" y="708481"/>
                </a:lnTo>
                <a:lnTo>
                  <a:pt x="2020" y="659597"/>
                </a:lnTo>
                <a:lnTo>
                  <a:pt x="0" y="609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553200" y="304800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1066800" h="1066800">
                <a:moveTo>
                  <a:pt x="0" y="533400"/>
                </a:moveTo>
                <a:lnTo>
                  <a:pt x="1767" y="489645"/>
                </a:lnTo>
                <a:lnTo>
                  <a:pt x="6979" y="446867"/>
                </a:lnTo>
                <a:lnTo>
                  <a:pt x="15499" y="405201"/>
                </a:lnTo>
                <a:lnTo>
                  <a:pt x="27188" y="364784"/>
                </a:lnTo>
                <a:lnTo>
                  <a:pt x="41909" y="325754"/>
                </a:lnTo>
                <a:lnTo>
                  <a:pt x="59527" y="288249"/>
                </a:lnTo>
                <a:lnTo>
                  <a:pt x="79903" y="252404"/>
                </a:lnTo>
                <a:lnTo>
                  <a:pt x="102900" y="218358"/>
                </a:lnTo>
                <a:lnTo>
                  <a:pt x="128381" y="186248"/>
                </a:lnTo>
                <a:lnTo>
                  <a:pt x="156209" y="156210"/>
                </a:lnTo>
                <a:lnTo>
                  <a:pt x="186248" y="128381"/>
                </a:lnTo>
                <a:lnTo>
                  <a:pt x="218358" y="102900"/>
                </a:lnTo>
                <a:lnTo>
                  <a:pt x="252404" y="79903"/>
                </a:lnTo>
                <a:lnTo>
                  <a:pt x="288249" y="59527"/>
                </a:lnTo>
                <a:lnTo>
                  <a:pt x="325754" y="41909"/>
                </a:lnTo>
                <a:lnTo>
                  <a:pt x="364784" y="27188"/>
                </a:lnTo>
                <a:lnTo>
                  <a:pt x="405201" y="15499"/>
                </a:lnTo>
                <a:lnTo>
                  <a:pt x="446867" y="6979"/>
                </a:lnTo>
                <a:lnTo>
                  <a:pt x="489645" y="1767"/>
                </a:lnTo>
                <a:lnTo>
                  <a:pt x="533400" y="0"/>
                </a:lnTo>
                <a:lnTo>
                  <a:pt x="577154" y="1767"/>
                </a:lnTo>
                <a:lnTo>
                  <a:pt x="619932" y="6979"/>
                </a:lnTo>
                <a:lnTo>
                  <a:pt x="661598" y="15499"/>
                </a:lnTo>
                <a:lnTo>
                  <a:pt x="702015" y="27188"/>
                </a:lnTo>
                <a:lnTo>
                  <a:pt x="741045" y="41909"/>
                </a:lnTo>
                <a:lnTo>
                  <a:pt x="778550" y="59527"/>
                </a:lnTo>
                <a:lnTo>
                  <a:pt x="814395" y="79903"/>
                </a:lnTo>
                <a:lnTo>
                  <a:pt x="848441" y="102900"/>
                </a:lnTo>
                <a:lnTo>
                  <a:pt x="880551" y="128381"/>
                </a:lnTo>
                <a:lnTo>
                  <a:pt x="910590" y="156210"/>
                </a:lnTo>
                <a:lnTo>
                  <a:pt x="938418" y="186248"/>
                </a:lnTo>
                <a:lnTo>
                  <a:pt x="963899" y="218358"/>
                </a:lnTo>
                <a:lnTo>
                  <a:pt x="986896" y="252404"/>
                </a:lnTo>
                <a:lnTo>
                  <a:pt x="1007272" y="288249"/>
                </a:lnTo>
                <a:lnTo>
                  <a:pt x="1024890" y="325754"/>
                </a:lnTo>
                <a:lnTo>
                  <a:pt x="1039611" y="364784"/>
                </a:lnTo>
                <a:lnTo>
                  <a:pt x="1051300" y="405201"/>
                </a:lnTo>
                <a:lnTo>
                  <a:pt x="1059820" y="446867"/>
                </a:lnTo>
                <a:lnTo>
                  <a:pt x="1065032" y="489645"/>
                </a:lnTo>
                <a:lnTo>
                  <a:pt x="1066800" y="533400"/>
                </a:lnTo>
                <a:lnTo>
                  <a:pt x="1065032" y="577154"/>
                </a:lnTo>
                <a:lnTo>
                  <a:pt x="1059820" y="619932"/>
                </a:lnTo>
                <a:lnTo>
                  <a:pt x="1051300" y="661598"/>
                </a:lnTo>
                <a:lnTo>
                  <a:pt x="1039611" y="702015"/>
                </a:lnTo>
                <a:lnTo>
                  <a:pt x="1024890" y="741045"/>
                </a:lnTo>
                <a:lnTo>
                  <a:pt x="1007272" y="778550"/>
                </a:lnTo>
                <a:lnTo>
                  <a:pt x="986896" y="814395"/>
                </a:lnTo>
                <a:lnTo>
                  <a:pt x="963899" y="848441"/>
                </a:lnTo>
                <a:lnTo>
                  <a:pt x="938418" y="880551"/>
                </a:lnTo>
                <a:lnTo>
                  <a:pt x="910590" y="910589"/>
                </a:lnTo>
                <a:lnTo>
                  <a:pt x="880551" y="938418"/>
                </a:lnTo>
                <a:lnTo>
                  <a:pt x="848441" y="963899"/>
                </a:lnTo>
                <a:lnTo>
                  <a:pt x="814395" y="986896"/>
                </a:lnTo>
                <a:lnTo>
                  <a:pt x="778550" y="1007272"/>
                </a:lnTo>
                <a:lnTo>
                  <a:pt x="741045" y="1024889"/>
                </a:lnTo>
                <a:lnTo>
                  <a:pt x="702015" y="1039611"/>
                </a:lnTo>
                <a:lnTo>
                  <a:pt x="661598" y="1051300"/>
                </a:lnTo>
                <a:lnTo>
                  <a:pt x="619932" y="1059820"/>
                </a:lnTo>
                <a:lnTo>
                  <a:pt x="577154" y="1065032"/>
                </a:lnTo>
                <a:lnTo>
                  <a:pt x="533400" y="1066800"/>
                </a:lnTo>
                <a:lnTo>
                  <a:pt x="489645" y="1065032"/>
                </a:lnTo>
                <a:lnTo>
                  <a:pt x="446867" y="1059820"/>
                </a:lnTo>
                <a:lnTo>
                  <a:pt x="405201" y="1051300"/>
                </a:lnTo>
                <a:lnTo>
                  <a:pt x="364784" y="1039611"/>
                </a:lnTo>
                <a:lnTo>
                  <a:pt x="325754" y="1024889"/>
                </a:lnTo>
                <a:lnTo>
                  <a:pt x="288249" y="1007272"/>
                </a:lnTo>
                <a:lnTo>
                  <a:pt x="252404" y="986896"/>
                </a:lnTo>
                <a:lnTo>
                  <a:pt x="218358" y="963899"/>
                </a:lnTo>
                <a:lnTo>
                  <a:pt x="186248" y="938418"/>
                </a:lnTo>
                <a:lnTo>
                  <a:pt x="156209" y="910589"/>
                </a:lnTo>
                <a:lnTo>
                  <a:pt x="128381" y="880551"/>
                </a:lnTo>
                <a:lnTo>
                  <a:pt x="102900" y="848441"/>
                </a:lnTo>
                <a:lnTo>
                  <a:pt x="79903" y="814395"/>
                </a:lnTo>
                <a:lnTo>
                  <a:pt x="59527" y="778550"/>
                </a:lnTo>
                <a:lnTo>
                  <a:pt x="41909" y="741045"/>
                </a:lnTo>
                <a:lnTo>
                  <a:pt x="27188" y="702015"/>
                </a:lnTo>
                <a:lnTo>
                  <a:pt x="15499" y="661598"/>
                </a:lnTo>
                <a:lnTo>
                  <a:pt x="6979" y="619932"/>
                </a:lnTo>
                <a:lnTo>
                  <a:pt x="1767" y="577154"/>
                </a:lnTo>
                <a:lnTo>
                  <a:pt x="0" y="5334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7205" y="1804035"/>
            <a:ext cx="8813302" cy="1752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531934" y="2298623"/>
            <a:ext cx="8003844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7910">
              <a:lnSpc>
                <a:spcPct val="100000"/>
              </a:lnSpc>
            </a:pPr>
            <a:r>
              <a:rPr lang="en-US" dirty="0"/>
              <a:t>Largest country in the world?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29176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2">
            <a:extLst>
              <a:ext uri="{FF2B5EF4-FFF2-40B4-BE49-F238E27FC236}">
                <a16:creationId xmlns:a16="http://schemas.microsoft.com/office/drawing/2014/main" id="{9E494B33-BC8E-40D9-AC40-ED87F2225E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460239"/>
              </p:ext>
            </p:extLst>
          </p:nvPr>
        </p:nvGraphicFramePr>
        <p:xfrm>
          <a:off x="3333750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1371600" y="145287"/>
            <a:ext cx="5518404" cy="14358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F33B67A3-FF7F-48B5-AA14-B087264F12EF}"/>
              </a:ext>
            </a:extLst>
          </p:cNvPr>
          <p:cNvSpPr/>
          <p:nvPr/>
        </p:nvSpPr>
        <p:spPr>
          <a:xfrm>
            <a:off x="3162495" y="4267200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16017" y="5361813"/>
            <a:ext cx="4176522" cy="720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91084" y="5336540"/>
            <a:ext cx="4226855" cy="771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1523" y="5362066"/>
            <a:ext cx="4176458" cy="7200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6616" y="5336666"/>
            <a:ext cx="4226711" cy="771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4427982" y="5721908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65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16017" y="4281804"/>
            <a:ext cx="4176522" cy="719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63423" y="4256278"/>
            <a:ext cx="4226790" cy="771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1523" y="4281932"/>
            <a:ext cx="4176458" cy="7200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6623" y="4256532"/>
            <a:ext cx="4226699" cy="771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27982" y="4641850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26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011673" y="5519115"/>
            <a:ext cx="388080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15645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D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Australia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6303" y="5519115"/>
            <a:ext cx="264096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58215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India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11672" y="4438777"/>
            <a:ext cx="337032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01700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B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	</a:t>
            </a:r>
            <a:r>
              <a:rPr lang="en-US" sz="3600" spc="-22" baseline="1157" dirty="0">
                <a:solidFill>
                  <a:srgbClr val="FFFFFF"/>
                </a:solidFill>
                <a:latin typeface="Calibri"/>
                <a:cs typeface="Calibri"/>
              </a:rPr>
              <a:t>Zimbabwe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6302" y="4438777"/>
            <a:ext cx="32636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89280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7" baseline="1157" dirty="0">
                <a:solidFill>
                  <a:srgbClr val="FFFFFF"/>
                </a:solidFill>
                <a:latin typeface="Calibri"/>
                <a:cs typeface="Calibri"/>
              </a:rPr>
              <a:t>South Africa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19200" y="228612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64739" y="457200"/>
            <a:ext cx="1466850" cy="762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34357" y="457200"/>
            <a:ext cx="1373632" cy="762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609600" y="0"/>
                </a:moveTo>
                <a:lnTo>
                  <a:pt x="559602" y="2020"/>
                </a:lnTo>
                <a:lnTo>
                  <a:pt x="510718" y="7978"/>
                </a:lnTo>
                <a:lnTo>
                  <a:pt x="463104" y="17716"/>
                </a:lnTo>
                <a:lnTo>
                  <a:pt x="416917" y="31077"/>
                </a:lnTo>
                <a:lnTo>
                  <a:pt x="372314" y="47904"/>
                </a:lnTo>
                <a:lnTo>
                  <a:pt x="329451" y="68041"/>
                </a:lnTo>
                <a:lnTo>
                  <a:pt x="288486" y="91331"/>
                </a:lnTo>
                <a:lnTo>
                  <a:pt x="249576" y="117616"/>
                </a:lnTo>
                <a:lnTo>
                  <a:pt x="212877" y="146740"/>
                </a:lnTo>
                <a:lnTo>
                  <a:pt x="178546" y="178546"/>
                </a:lnTo>
                <a:lnTo>
                  <a:pt x="146740" y="212877"/>
                </a:lnTo>
                <a:lnTo>
                  <a:pt x="117616" y="249576"/>
                </a:lnTo>
                <a:lnTo>
                  <a:pt x="91331" y="288486"/>
                </a:lnTo>
                <a:lnTo>
                  <a:pt x="68041" y="329451"/>
                </a:lnTo>
                <a:lnTo>
                  <a:pt x="47904" y="372314"/>
                </a:lnTo>
                <a:lnTo>
                  <a:pt x="31077" y="416917"/>
                </a:lnTo>
                <a:lnTo>
                  <a:pt x="17716" y="463104"/>
                </a:lnTo>
                <a:lnTo>
                  <a:pt x="7978" y="510718"/>
                </a:lnTo>
                <a:lnTo>
                  <a:pt x="2020" y="559602"/>
                </a:lnTo>
                <a:lnTo>
                  <a:pt x="0" y="609600"/>
                </a:lnTo>
                <a:lnTo>
                  <a:pt x="2020" y="659597"/>
                </a:lnTo>
                <a:lnTo>
                  <a:pt x="7978" y="708481"/>
                </a:lnTo>
                <a:lnTo>
                  <a:pt x="17716" y="756095"/>
                </a:lnTo>
                <a:lnTo>
                  <a:pt x="31077" y="802282"/>
                </a:lnTo>
                <a:lnTo>
                  <a:pt x="47904" y="846885"/>
                </a:lnTo>
                <a:lnTo>
                  <a:pt x="68041" y="889748"/>
                </a:lnTo>
                <a:lnTo>
                  <a:pt x="91331" y="930713"/>
                </a:lnTo>
                <a:lnTo>
                  <a:pt x="117616" y="969623"/>
                </a:lnTo>
                <a:lnTo>
                  <a:pt x="146740" y="1006322"/>
                </a:lnTo>
                <a:lnTo>
                  <a:pt x="178546" y="1040653"/>
                </a:lnTo>
                <a:lnTo>
                  <a:pt x="212877" y="1072459"/>
                </a:lnTo>
                <a:lnTo>
                  <a:pt x="249576" y="1101583"/>
                </a:lnTo>
                <a:lnTo>
                  <a:pt x="288486" y="1127868"/>
                </a:lnTo>
                <a:lnTo>
                  <a:pt x="329451" y="1151158"/>
                </a:lnTo>
                <a:lnTo>
                  <a:pt x="372314" y="1171295"/>
                </a:lnTo>
                <a:lnTo>
                  <a:pt x="416917" y="1188122"/>
                </a:lnTo>
                <a:lnTo>
                  <a:pt x="463104" y="1201483"/>
                </a:lnTo>
                <a:lnTo>
                  <a:pt x="510718" y="1211221"/>
                </a:lnTo>
                <a:lnTo>
                  <a:pt x="559602" y="1217179"/>
                </a:lnTo>
                <a:lnTo>
                  <a:pt x="609600" y="1219200"/>
                </a:lnTo>
                <a:lnTo>
                  <a:pt x="659597" y="1217179"/>
                </a:lnTo>
                <a:lnTo>
                  <a:pt x="708481" y="1211221"/>
                </a:lnTo>
                <a:lnTo>
                  <a:pt x="756095" y="1201483"/>
                </a:lnTo>
                <a:lnTo>
                  <a:pt x="802282" y="1188122"/>
                </a:lnTo>
                <a:lnTo>
                  <a:pt x="846885" y="1171295"/>
                </a:lnTo>
                <a:lnTo>
                  <a:pt x="889748" y="1151158"/>
                </a:lnTo>
                <a:lnTo>
                  <a:pt x="930713" y="1127868"/>
                </a:lnTo>
                <a:lnTo>
                  <a:pt x="969623" y="1101583"/>
                </a:lnTo>
                <a:lnTo>
                  <a:pt x="1006322" y="1072459"/>
                </a:lnTo>
                <a:lnTo>
                  <a:pt x="1040653" y="1040653"/>
                </a:lnTo>
                <a:lnTo>
                  <a:pt x="1072459" y="1006322"/>
                </a:lnTo>
                <a:lnTo>
                  <a:pt x="1101583" y="969623"/>
                </a:lnTo>
                <a:lnTo>
                  <a:pt x="1127868" y="930713"/>
                </a:lnTo>
                <a:lnTo>
                  <a:pt x="1151158" y="889748"/>
                </a:lnTo>
                <a:lnTo>
                  <a:pt x="1171295" y="846885"/>
                </a:lnTo>
                <a:lnTo>
                  <a:pt x="1188122" y="802282"/>
                </a:lnTo>
                <a:lnTo>
                  <a:pt x="1201483" y="756095"/>
                </a:lnTo>
                <a:lnTo>
                  <a:pt x="1211221" y="708481"/>
                </a:lnTo>
                <a:lnTo>
                  <a:pt x="1217179" y="659597"/>
                </a:lnTo>
                <a:lnTo>
                  <a:pt x="1219200" y="609600"/>
                </a:lnTo>
                <a:lnTo>
                  <a:pt x="1217179" y="559602"/>
                </a:lnTo>
                <a:lnTo>
                  <a:pt x="1211221" y="510718"/>
                </a:lnTo>
                <a:lnTo>
                  <a:pt x="1201483" y="463104"/>
                </a:lnTo>
                <a:lnTo>
                  <a:pt x="1188122" y="416917"/>
                </a:lnTo>
                <a:lnTo>
                  <a:pt x="1171295" y="372314"/>
                </a:lnTo>
                <a:lnTo>
                  <a:pt x="1151158" y="329451"/>
                </a:lnTo>
                <a:lnTo>
                  <a:pt x="1127868" y="288486"/>
                </a:lnTo>
                <a:lnTo>
                  <a:pt x="1101583" y="249576"/>
                </a:lnTo>
                <a:lnTo>
                  <a:pt x="1072459" y="212877"/>
                </a:lnTo>
                <a:lnTo>
                  <a:pt x="1040653" y="178546"/>
                </a:lnTo>
                <a:lnTo>
                  <a:pt x="1006322" y="146740"/>
                </a:lnTo>
                <a:lnTo>
                  <a:pt x="969623" y="117616"/>
                </a:lnTo>
                <a:lnTo>
                  <a:pt x="930713" y="91331"/>
                </a:lnTo>
                <a:lnTo>
                  <a:pt x="889748" y="68041"/>
                </a:lnTo>
                <a:lnTo>
                  <a:pt x="846885" y="47904"/>
                </a:lnTo>
                <a:lnTo>
                  <a:pt x="802282" y="31077"/>
                </a:lnTo>
                <a:lnTo>
                  <a:pt x="756095" y="17716"/>
                </a:lnTo>
                <a:lnTo>
                  <a:pt x="708481" y="7978"/>
                </a:lnTo>
                <a:lnTo>
                  <a:pt x="659597" y="2020"/>
                </a:lnTo>
                <a:lnTo>
                  <a:pt x="609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600"/>
                </a:moveTo>
                <a:lnTo>
                  <a:pt x="2020" y="559602"/>
                </a:lnTo>
                <a:lnTo>
                  <a:pt x="7978" y="510718"/>
                </a:lnTo>
                <a:lnTo>
                  <a:pt x="17716" y="463104"/>
                </a:lnTo>
                <a:lnTo>
                  <a:pt x="31077" y="416917"/>
                </a:lnTo>
                <a:lnTo>
                  <a:pt x="47904" y="372314"/>
                </a:lnTo>
                <a:lnTo>
                  <a:pt x="68041" y="329451"/>
                </a:lnTo>
                <a:lnTo>
                  <a:pt x="91331" y="288486"/>
                </a:lnTo>
                <a:lnTo>
                  <a:pt x="117616" y="249576"/>
                </a:lnTo>
                <a:lnTo>
                  <a:pt x="146740" y="212877"/>
                </a:lnTo>
                <a:lnTo>
                  <a:pt x="178546" y="178546"/>
                </a:lnTo>
                <a:lnTo>
                  <a:pt x="212877" y="146740"/>
                </a:lnTo>
                <a:lnTo>
                  <a:pt x="249576" y="117616"/>
                </a:lnTo>
                <a:lnTo>
                  <a:pt x="288486" y="91331"/>
                </a:lnTo>
                <a:lnTo>
                  <a:pt x="329451" y="68041"/>
                </a:lnTo>
                <a:lnTo>
                  <a:pt x="372314" y="47904"/>
                </a:lnTo>
                <a:lnTo>
                  <a:pt x="416917" y="31077"/>
                </a:lnTo>
                <a:lnTo>
                  <a:pt x="463104" y="17716"/>
                </a:lnTo>
                <a:lnTo>
                  <a:pt x="510718" y="7978"/>
                </a:lnTo>
                <a:lnTo>
                  <a:pt x="559602" y="2020"/>
                </a:lnTo>
                <a:lnTo>
                  <a:pt x="609600" y="0"/>
                </a:lnTo>
                <a:lnTo>
                  <a:pt x="659597" y="2020"/>
                </a:lnTo>
                <a:lnTo>
                  <a:pt x="708481" y="7978"/>
                </a:lnTo>
                <a:lnTo>
                  <a:pt x="756095" y="17716"/>
                </a:lnTo>
                <a:lnTo>
                  <a:pt x="802282" y="31077"/>
                </a:lnTo>
                <a:lnTo>
                  <a:pt x="846885" y="47904"/>
                </a:lnTo>
                <a:lnTo>
                  <a:pt x="889748" y="68041"/>
                </a:lnTo>
                <a:lnTo>
                  <a:pt x="930713" y="91331"/>
                </a:lnTo>
                <a:lnTo>
                  <a:pt x="969623" y="117616"/>
                </a:lnTo>
                <a:lnTo>
                  <a:pt x="1006322" y="146740"/>
                </a:lnTo>
                <a:lnTo>
                  <a:pt x="1040653" y="178546"/>
                </a:lnTo>
                <a:lnTo>
                  <a:pt x="1072459" y="212877"/>
                </a:lnTo>
                <a:lnTo>
                  <a:pt x="1101583" y="249576"/>
                </a:lnTo>
                <a:lnTo>
                  <a:pt x="1127868" y="288486"/>
                </a:lnTo>
                <a:lnTo>
                  <a:pt x="1151158" y="329451"/>
                </a:lnTo>
                <a:lnTo>
                  <a:pt x="1171295" y="372314"/>
                </a:lnTo>
                <a:lnTo>
                  <a:pt x="1188122" y="416917"/>
                </a:lnTo>
                <a:lnTo>
                  <a:pt x="1201483" y="463104"/>
                </a:lnTo>
                <a:lnTo>
                  <a:pt x="1211221" y="510718"/>
                </a:lnTo>
                <a:lnTo>
                  <a:pt x="1217179" y="559602"/>
                </a:lnTo>
                <a:lnTo>
                  <a:pt x="1219200" y="609600"/>
                </a:lnTo>
                <a:lnTo>
                  <a:pt x="1217179" y="659597"/>
                </a:lnTo>
                <a:lnTo>
                  <a:pt x="1211221" y="708481"/>
                </a:lnTo>
                <a:lnTo>
                  <a:pt x="1201483" y="756095"/>
                </a:lnTo>
                <a:lnTo>
                  <a:pt x="1188122" y="802282"/>
                </a:lnTo>
                <a:lnTo>
                  <a:pt x="1171295" y="846885"/>
                </a:lnTo>
                <a:lnTo>
                  <a:pt x="1151158" y="889748"/>
                </a:lnTo>
                <a:lnTo>
                  <a:pt x="1127868" y="930713"/>
                </a:lnTo>
                <a:lnTo>
                  <a:pt x="1101583" y="969623"/>
                </a:lnTo>
                <a:lnTo>
                  <a:pt x="1072459" y="1006322"/>
                </a:lnTo>
                <a:lnTo>
                  <a:pt x="1040653" y="1040653"/>
                </a:lnTo>
                <a:lnTo>
                  <a:pt x="1006322" y="1072459"/>
                </a:lnTo>
                <a:lnTo>
                  <a:pt x="969623" y="1101583"/>
                </a:lnTo>
                <a:lnTo>
                  <a:pt x="930713" y="1127868"/>
                </a:lnTo>
                <a:lnTo>
                  <a:pt x="889748" y="1151158"/>
                </a:lnTo>
                <a:lnTo>
                  <a:pt x="846885" y="1171295"/>
                </a:lnTo>
                <a:lnTo>
                  <a:pt x="802282" y="1188122"/>
                </a:lnTo>
                <a:lnTo>
                  <a:pt x="756095" y="1201483"/>
                </a:lnTo>
                <a:lnTo>
                  <a:pt x="708481" y="1211221"/>
                </a:lnTo>
                <a:lnTo>
                  <a:pt x="659597" y="1217179"/>
                </a:lnTo>
                <a:lnTo>
                  <a:pt x="609600" y="1219200"/>
                </a:lnTo>
                <a:lnTo>
                  <a:pt x="559602" y="1217179"/>
                </a:lnTo>
                <a:lnTo>
                  <a:pt x="510718" y="1211221"/>
                </a:lnTo>
                <a:lnTo>
                  <a:pt x="463104" y="1201483"/>
                </a:lnTo>
                <a:lnTo>
                  <a:pt x="416917" y="1188122"/>
                </a:lnTo>
                <a:lnTo>
                  <a:pt x="372314" y="1171295"/>
                </a:lnTo>
                <a:lnTo>
                  <a:pt x="329451" y="1151158"/>
                </a:lnTo>
                <a:lnTo>
                  <a:pt x="288486" y="1127868"/>
                </a:lnTo>
                <a:lnTo>
                  <a:pt x="249576" y="1101583"/>
                </a:lnTo>
                <a:lnTo>
                  <a:pt x="212877" y="1072459"/>
                </a:lnTo>
                <a:lnTo>
                  <a:pt x="178546" y="1040653"/>
                </a:lnTo>
                <a:lnTo>
                  <a:pt x="146740" y="1006322"/>
                </a:lnTo>
                <a:lnTo>
                  <a:pt x="117616" y="969623"/>
                </a:lnTo>
                <a:lnTo>
                  <a:pt x="91331" y="930713"/>
                </a:lnTo>
                <a:lnTo>
                  <a:pt x="68041" y="889748"/>
                </a:lnTo>
                <a:lnTo>
                  <a:pt x="47904" y="846885"/>
                </a:lnTo>
                <a:lnTo>
                  <a:pt x="31077" y="802282"/>
                </a:lnTo>
                <a:lnTo>
                  <a:pt x="17716" y="756095"/>
                </a:lnTo>
                <a:lnTo>
                  <a:pt x="7978" y="708481"/>
                </a:lnTo>
                <a:lnTo>
                  <a:pt x="2020" y="659597"/>
                </a:lnTo>
                <a:lnTo>
                  <a:pt x="0" y="609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553200" y="304800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1066800" h="1066800">
                <a:moveTo>
                  <a:pt x="0" y="533400"/>
                </a:moveTo>
                <a:lnTo>
                  <a:pt x="1767" y="489645"/>
                </a:lnTo>
                <a:lnTo>
                  <a:pt x="6979" y="446867"/>
                </a:lnTo>
                <a:lnTo>
                  <a:pt x="15499" y="405201"/>
                </a:lnTo>
                <a:lnTo>
                  <a:pt x="27188" y="364784"/>
                </a:lnTo>
                <a:lnTo>
                  <a:pt x="41909" y="325754"/>
                </a:lnTo>
                <a:lnTo>
                  <a:pt x="59527" y="288249"/>
                </a:lnTo>
                <a:lnTo>
                  <a:pt x="79903" y="252404"/>
                </a:lnTo>
                <a:lnTo>
                  <a:pt x="102900" y="218358"/>
                </a:lnTo>
                <a:lnTo>
                  <a:pt x="128381" y="186248"/>
                </a:lnTo>
                <a:lnTo>
                  <a:pt x="156209" y="156210"/>
                </a:lnTo>
                <a:lnTo>
                  <a:pt x="186248" y="128381"/>
                </a:lnTo>
                <a:lnTo>
                  <a:pt x="218358" y="102900"/>
                </a:lnTo>
                <a:lnTo>
                  <a:pt x="252404" y="79903"/>
                </a:lnTo>
                <a:lnTo>
                  <a:pt x="288249" y="59527"/>
                </a:lnTo>
                <a:lnTo>
                  <a:pt x="325754" y="41909"/>
                </a:lnTo>
                <a:lnTo>
                  <a:pt x="364784" y="27188"/>
                </a:lnTo>
                <a:lnTo>
                  <a:pt x="405201" y="15499"/>
                </a:lnTo>
                <a:lnTo>
                  <a:pt x="446867" y="6979"/>
                </a:lnTo>
                <a:lnTo>
                  <a:pt x="489645" y="1767"/>
                </a:lnTo>
                <a:lnTo>
                  <a:pt x="533400" y="0"/>
                </a:lnTo>
                <a:lnTo>
                  <a:pt x="577154" y="1767"/>
                </a:lnTo>
                <a:lnTo>
                  <a:pt x="619932" y="6979"/>
                </a:lnTo>
                <a:lnTo>
                  <a:pt x="661598" y="15499"/>
                </a:lnTo>
                <a:lnTo>
                  <a:pt x="702015" y="27188"/>
                </a:lnTo>
                <a:lnTo>
                  <a:pt x="741045" y="41909"/>
                </a:lnTo>
                <a:lnTo>
                  <a:pt x="778550" y="59527"/>
                </a:lnTo>
                <a:lnTo>
                  <a:pt x="814395" y="79903"/>
                </a:lnTo>
                <a:lnTo>
                  <a:pt x="848441" y="102900"/>
                </a:lnTo>
                <a:lnTo>
                  <a:pt x="880551" y="128381"/>
                </a:lnTo>
                <a:lnTo>
                  <a:pt x="910590" y="156210"/>
                </a:lnTo>
                <a:lnTo>
                  <a:pt x="938418" y="186248"/>
                </a:lnTo>
                <a:lnTo>
                  <a:pt x="963899" y="218358"/>
                </a:lnTo>
                <a:lnTo>
                  <a:pt x="986896" y="252404"/>
                </a:lnTo>
                <a:lnTo>
                  <a:pt x="1007272" y="288249"/>
                </a:lnTo>
                <a:lnTo>
                  <a:pt x="1024890" y="325754"/>
                </a:lnTo>
                <a:lnTo>
                  <a:pt x="1039611" y="364784"/>
                </a:lnTo>
                <a:lnTo>
                  <a:pt x="1051300" y="405201"/>
                </a:lnTo>
                <a:lnTo>
                  <a:pt x="1059820" y="446867"/>
                </a:lnTo>
                <a:lnTo>
                  <a:pt x="1065032" y="489645"/>
                </a:lnTo>
                <a:lnTo>
                  <a:pt x="1066800" y="533400"/>
                </a:lnTo>
                <a:lnTo>
                  <a:pt x="1065032" y="577154"/>
                </a:lnTo>
                <a:lnTo>
                  <a:pt x="1059820" y="619932"/>
                </a:lnTo>
                <a:lnTo>
                  <a:pt x="1051300" y="661598"/>
                </a:lnTo>
                <a:lnTo>
                  <a:pt x="1039611" y="702015"/>
                </a:lnTo>
                <a:lnTo>
                  <a:pt x="1024890" y="741045"/>
                </a:lnTo>
                <a:lnTo>
                  <a:pt x="1007272" y="778550"/>
                </a:lnTo>
                <a:lnTo>
                  <a:pt x="986896" y="814395"/>
                </a:lnTo>
                <a:lnTo>
                  <a:pt x="963899" y="848441"/>
                </a:lnTo>
                <a:lnTo>
                  <a:pt x="938418" y="880551"/>
                </a:lnTo>
                <a:lnTo>
                  <a:pt x="910590" y="910589"/>
                </a:lnTo>
                <a:lnTo>
                  <a:pt x="880551" y="938418"/>
                </a:lnTo>
                <a:lnTo>
                  <a:pt x="848441" y="963899"/>
                </a:lnTo>
                <a:lnTo>
                  <a:pt x="814395" y="986896"/>
                </a:lnTo>
                <a:lnTo>
                  <a:pt x="778550" y="1007272"/>
                </a:lnTo>
                <a:lnTo>
                  <a:pt x="741045" y="1024889"/>
                </a:lnTo>
                <a:lnTo>
                  <a:pt x="702015" y="1039611"/>
                </a:lnTo>
                <a:lnTo>
                  <a:pt x="661598" y="1051300"/>
                </a:lnTo>
                <a:lnTo>
                  <a:pt x="619932" y="1059820"/>
                </a:lnTo>
                <a:lnTo>
                  <a:pt x="577154" y="1065032"/>
                </a:lnTo>
                <a:lnTo>
                  <a:pt x="533400" y="1066800"/>
                </a:lnTo>
                <a:lnTo>
                  <a:pt x="489645" y="1065032"/>
                </a:lnTo>
                <a:lnTo>
                  <a:pt x="446867" y="1059820"/>
                </a:lnTo>
                <a:lnTo>
                  <a:pt x="405201" y="1051300"/>
                </a:lnTo>
                <a:lnTo>
                  <a:pt x="364784" y="1039611"/>
                </a:lnTo>
                <a:lnTo>
                  <a:pt x="325754" y="1024889"/>
                </a:lnTo>
                <a:lnTo>
                  <a:pt x="288249" y="1007272"/>
                </a:lnTo>
                <a:lnTo>
                  <a:pt x="252404" y="986896"/>
                </a:lnTo>
                <a:lnTo>
                  <a:pt x="218358" y="963899"/>
                </a:lnTo>
                <a:lnTo>
                  <a:pt x="186248" y="938418"/>
                </a:lnTo>
                <a:lnTo>
                  <a:pt x="156209" y="910589"/>
                </a:lnTo>
                <a:lnTo>
                  <a:pt x="128381" y="880551"/>
                </a:lnTo>
                <a:lnTo>
                  <a:pt x="102900" y="848441"/>
                </a:lnTo>
                <a:lnTo>
                  <a:pt x="79903" y="814395"/>
                </a:lnTo>
                <a:lnTo>
                  <a:pt x="59527" y="778550"/>
                </a:lnTo>
                <a:lnTo>
                  <a:pt x="41909" y="741045"/>
                </a:lnTo>
                <a:lnTo>
                  <a:pt x="27188" y="702015"/>
                </a:lnTo>
                <a:lnTo>
                  <a:pt x="15499" y="661598"/>
                </a:lnTo>
                <a:lnTo>
                  <a:pt x="6979" y="619932"/>
                </a:lnTo>
                <a:lnTo>
                  <a:pt x="1767" y="577154"/>
                </a:lnTo>
                <a:lnTo>
                  <a:pt x="0" y="5334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7205" y="1804035"/>
            <a:ext cx="8813302" cy="1752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531934" y="2403336"/>
            <a:ext cx="8003844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7910">
              <a:lnSpc>
                <a:spcPct val="100000"/>
              </a:lnSpc>
            </a:pPr>
            <a:r>
              <a:rPr lang="en-US" dirty="0"/>
              <a:t>Which country have ISD code +91?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495363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2">
            <a:extLst>
              <a:ext uri="{FF2B5EF4-FFF2-40B4-BE49-F238E27FC236}">
                <a16:creationId xmlns:a16="http://schemas.microsoft.com/office/drawing/2014/main" id="{B4A503C6-5611-4E5B-B5B9-A0296BAD7B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460239"/>
              </p:ext>
            </p:extLst>
          </p:nvPr>
        </p:nvGraphicFramePr>
        <p:xfrm>
          <a:off x="3333750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3638550" y="457200"/>
            <a:ext cx="1466850" cy="762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255767" y="457200"/>
            <a:ext cx="1373632" cy="762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78BCFE0F-658A-4E57-A183-49A93EDC9225}"/>
              </a:ext>
            </a:extLst>
          </p:cNvPr>
          <p:cNvSpPr/>
          <p:nvPr/>
        </p:nvSpPr>
        <p:spPr>
          <a:xfrm>
            <a:off x="3152775" y="3962400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6">
            <a:extLst>
              <a:ext uri="{FF2B5EF4-FFF2-40B4-BE49-F238E27FC236}">
                <a16:creationId xmlns:a16="http://schemas.microsoft.com/office/drawing/2014/main" id="{33162A77-F5FB-4B1F-817B-34BA8810A92E}"/>
              </a:ext>
            </a:extLst>
          </p:cNvPr>
          <p:cNvSpPr/>
          <p:nvPr/>
        </p:nvSpPr>
        <p:spPr>
          <a:xfrm>
            <a:off x="1805555" y="152400"/>
            <a:ext cx="1359789" cy="11493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16017" y="5361813"/>
            <a:ext cx="4176522" cy="720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91084" y="5336540"/>
            <a:ext cx="4226855" cy="771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1523" y="5362066"/>
            <a:ext cx="4176458" cy="7200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6616" y="5336666"/>
            <a:ext cx="4226711" cy="771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27982" y="5721908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65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16017" y="4281804"/>
            <a:ext cx="4176522" cy="719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91090" y="4256404"/>
            <a:ext cx="4226790" cy="771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1523" y="4281932"/>
            <a:ext cx="4176458" cy="7200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6623" y="4256532"/>
            <a:ext cx="4226699" cy="771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27982" y="4641850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26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011673" y="5519115"/>
            <a:ext cx="388080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15645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D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8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6303" y="5519115"/>
            <a:ext cx="264096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58215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11672" y="4438777"/>
            <a:ext cx="337032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01700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B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22" baseline="1157" dirty="0">
                <a:solidFill>
                  <a:srgbClr val="FFFFFF"/>
                </a:solidFill>
                <a:latin typeface="Calibri"/>
                <a:cs typeface="Calibri"/>
              </a:rPr>
              <a:t>10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6303" y="4438777"/>
            <a:ext cx="30099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89280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7" baseline="1157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19200" y="228612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64739" y="457200"/>
            <a:ext cx="1466850" cy="762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34357" y="457200"/>
            <a:ext cx="1373632" cy="762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609600" y="0"/>
                </a:moveTo>
                <a:lnTo>
                  <a:pt x="559602" y="2020"/>
                </a:lnTo>
                <a:lnTo>
                  <a:pt x="510718" y="7978"/>
                </a:lnTo>
                <a:lnTo>
                  <a:pt x="463104" y="17716"/>
                </a:lnTo>
                <a:lnTo>
                  <a:pt x="416917" y="31077"/>
                </a:lnTo>
                <a:lnTo>
                  <a:pt x="372314" y="47904"/>
                </a:lnTo>
                <a:lnTo>
                  <a:pt x="329451" y="68041"/>
                </a:lnTo>
                <a:lnTo>
                  <a:pt x="288486" y="91331"/>
                </a:lnTo>
                <a:lnTo>
                  <a:pt x="249576" y="117616"/>
                </a:lnTo>
                <a:lnTo>
                  <a:pt x="212877" y="146740"/>
                </a:lnTo>
                <a:lnTo>
                  <a:pt x="178546" y="178546"/>
                </a:lnTo>
                <a:lnTo>
                  <a:pt x="146740" y="212877"/>
                </a:lnTo>
                <a:lnTo>
                  <a:pt x="117616" y="249576"/>
                </a:lnTo>
                <a:lnTo>
                  <a:pt x="91331" y="288486"/>
                </a:lnTo>
                <a:lnTo>
                  <a:pt x="68041" y="329451"/>
                </a:lnTo>
                <a:lnTo>
                  <a:pt x="47904" y="372314"/>
                </a:lnTo>
                <a:lnTo>
                  <a:pt x="31077" y="416917"/>
                </a:lnTo>
                <a:lnTo>
                  <a:pt x="17716" y="463104"/>
                </a:lnTo>
                <a:lnTo>
                  <a:pt x="7978" y="510718"/>
                </a:lnTo>
                <a:lnTo>
                  <a:pt x="2020" y="559602"/>
                </a:lnTo>
                <a:lnTo>
                  <a:pt x="0" y="609600"/>
                </a:lnTo>
                <a:lnTo>
                  <a:pt x="2020" y="659597"/>
                </a:lnTo>
                <a:lnTo>
                  <a:pt x="7978" y="708481"/>
                </a:lnTo>
                <a:lnTo>
                  <a:pt x="17716" y="756095"/>
                </a:lnTo>
                <a:lnTo>
                  <a:pt x="31077" y="802282"/>
                </a:lnTo>
                <a:lnTo>
                  <a:pt x="47904" y="846885"/>
                </a:lnTo>
                <a:lnTo>
                  <a:pt x="68041" y="889748"/>
                </a:lnTo>
                <a:lnTo>
                  <a:pt x="91331" y="930713"/>
                </a:lnTo>
                <a:lnTo>
                  <a:pt x="117616" y="969623"/>
                </a:lnTo>
                <a:lnTo>
                  <a:pt x="146740" y="1006322"/>
                </a:lnTo>
                <a:lnTo>
                  <a:pt x="178546" y="1040653"/>
                </a:lnTo>
                <a:lnTo>
                  <a:pt x="212877" y="1072459"/>
                </a:lnTo>
                <a:lnTo>
                  <a:pt x="249576" y="1101583"/>
                </a:lnTo>
                <a:lnTo>
                  <a:pt x="288486" y="1127868"/>
                </a:lnTo>
                <a:lnTo>
                  <a:pt x="329451" y="1151158"/>
                </a:lnTo>
                <a:lnTo>
                  <a:pt x="372314" y="1171295"/>
                </a:lnTo>
                <a:lnTo>
                  <a:pt x="416917" y="1188122"/>
                </a:lnTo>
                <a:lnTo>
                  <a:pt x="463104" y="1201483"/>
                </a:lnTo>
                <a:lnTo>
                  <a:pt x="510718" y="1211221"/>
                </a:lnTo>
                <a:lnTo>
                  <a:pt x="559602" y="1217179"/>
                </a:lnTo>
                <a:lnTo>
                  <a:pt x="609600" y="1219200"/>
                </a:lnTo>
                <a:lnTo>
                  <a:pt x="659597" y="1217179"/>
                </a:lnTo>
                <a:lnTo>
                  <a:pt x="708481" y="1211221"/>
                </a:lnTo>
                <a:lnTo>
                  <a:pt x="756095" y="1201483"/>
                </a:lnTo>
                <a:lnTo>
                  <a:pt x="802282" y="1188122"/>
                </a:lnTo>
                <a:lnTo>
                  <a:pt x="846885" y="1171295"/>
                </a:lnTo>
                <a:lnTo>
                  <a:pt x="889748" y="1151158"/>
                </a:lnTo>
                <a:lnTo>
                  <a:pt x="930713" y="1127868"/>
                </a:lnTo>
                <a:lnTo>
                  <a:pt x="969623" y="1101583"/>
                </a:lnTo>
                <a:lnTo>
                  <a:pt x="1006322" y="1072459"/>
                </a:lnTo>
                <a:lnTo>
                  <a:pt x="1040653" y="1040653"/>
                </a:lnTo>
                <a:lnTo>
                  <a:pt x="1072459" y="1006322"/>
                </a:lnTo>
                <a:lnTo>
                  <a:pt x="1101583" y="969623"/>
                </a:lnTo>
                <a:lnTo>
                  <a:pt x="1127868" y="930713"/>
                </a:lnTo>
                <a:lnTo>
                  <a:pt x="1151158" y="889748"/>
                </a:lnTo>
                <a:lnTo>
                  <a:pt x="1171295" y="846885"/>
                </a:lnTo>
                <a:lnTo>
                  <a:pt x="1188122" y="802282"/>
                </a:lnTo>
                <a:lnTo>
                  <a:pt x="1201483" y="756095"/>
                </a:lnTo>
                <a:lnTo>
                  <a:pt x="1211221" y="708481"/>
                </a:lnTo>
                <a:lnTo>
                  <a:pt x="1217179" y="659597"/>
                </a:lnTo>
                <a:lnTo>
                  <a:pt x="1219200" y="609600"/>
                </a:lnTo>
                <a:lnTo>
                  <a:pt x="1217179" y="559602"/>
                </a:lnTo>
                <a:lnTo>
                  <a:pt x="1211221" y="510718"/>
                </a:lnTo>
                <a:lnTo>
                  <a:pt x="1201483" y="463104"/>
                </a:lnTo>
                <a:lnTo>
                  <a:pt x="1188122" y="416917"/>
                </a:lnTo>
                <a:lnTo>
                  <a:pt x="1171295" y="372314"/>
                </a:lnTo>
                <a:lnTo>
                  <a:pt x="1151158" y="329451"/>
                </a:lnTo>
                <a:lnTo>
                  <a:pt x="1127868" y="288486"/>
                </a:lnTo>
                <a:lnTo>
                  <a:pt x="1101583" y="249576"/>
                </a:lnTo>
                <a:lnTo>
                  <a:pt x="1072459" y="212877"/>
                </a:lnTo>
                <a:lnTo>
                  <a:pt x="1040653" y="178546"/>
                </a:lnTo>
                <a:lnTo>
                  <a:pt x="1006322" y="146740"/>
                </a:lnTo>
                <a:lnTo>
                  <a:pt x="969623" y="117616"/>
                </a:lnTo>
                <a:lnTo>
                  <a:pt x="930713" y="91331"/>
                </a:lnTo>
                <a:lnTo>
                  <a:pt x="889748" y="68041"/>
                </a:lnTo>
                <a:lnTo>
                  <a:pt x="846885" y="47904"/>
                </a:lnTo>
                <a:lnTo>
                  <a:pt x="802282" y="31077"/>
                </a:lnTo>
                <a:lnTo>
                  <a:pt x="756095" y="17716"/>
                </a:lnTo>
                <a:lnTo>
                  <a:pt x="708481" y="7978"/>
                </a:lnTo>
                <a:lnTo>
                  <a:pt x="659597" y="2020"/>
                </a:lnTo>
                <a:lnTo>
                  <a:pt x="609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600"/>
                </a:moveTo>
                <a:lnTo>
                  <a:pt x="2020" y="559602"/>
                </a:lnTo>
                <a:lnTo>
                  <a:pt x="7978" y="510718"/>
                </a:lnTo>
                <a:lnTo>
                  <a:pt x="17716" y="463104"/>
                </a:lnTo>
                <a:lnTo>
                  <a:pt x="31077" y="416917"/>
                </a:lnTo>
                <a:lnTo>
                  <a:pt x="47904" y="372314"/>
                </a:lnTo>
                <a:lnTo>
                  <a:pt x="68041" y="329451"/>
                </a:lnTo>
                <a:lnTo>
                  <a:pt x="91331" y="288486"/>
                </a:lnTo>
                <a:lnTo>
                  <a:pt x="117616" y="249576"/>
                </a:lnTo>
                <a:lnTo>
                  <a:pt x="146740" y="212877"/>
                </a:lnTo>
                <a:lnTo>
                  <a:pt x="178546" y="178546"/>
                </a:lnTo>
                <a:lnTo>
                  <a:pt x="212877" y="146740"/>
                </a:lnTo>
                <a:lnTo>
                  <a:pt x="249576" y="117616"/>
                </a:lnTo>
                <a:lnTo>
                  <a:pt x="288486" y="91331"/>
                </a:lnTo>
                <a:lnTo>
                  <a:pt x="329451" y="68041"/>
                </a:lnTo>
                <a:lnTo>
                  <a:pt x="372314" y="47904"/>
                </a:lnTo>
                <a:lnTo>
                  <a:pt x="416917" y="31077"/>
                </a:lnTo>
                <a:lnTo>
                  <a:pt x="463104" y="17716"/>
                </a:lnTo>
                <a:lnTo>
                  <a:pt x="510718" y="7978"/>
                </a:lnTo>
                <a:lnTo>
                  <a:pt x="559602" y="2020"/>
                </a:lnTo>
                <a:lnTo>
                  <a:pt x="609600" y="0"/>
                </a:lnTo>
                <a:lnTo>
                  <a:pt x="659597" y="2020"/>
                </a:lnTo>
                <a:lnTo>
                  <a:pt x="708481" y="7978"/>
                </a:lnTo>
                <a:lnTo>
                  <a:pt x="756095" y="17716"/>
                </a:lnTo>
                <a:lnTo>
                  <a:pt x="802282" y="31077"/>
                </a:lnTo>
                <a:lnTo>
                  <a:pt x="846885" y="47904"/>
                </a:lnTo>
                <a:lnTo>
                  <a:pt x="889748" y="68041"/>
                </a:lnTo>
                <a:lnTo>
                  <a:pt x="930713" y="91331"/>
                </a:lnTo>
                <a:lnTo>
                  <a:pt x="969623" y="117616"/>
                </a:lnTo>
                <a:lnTo>
                  <a:pt x="1006322" y="146740"/>
                </a:lnTo>
                <a:lnTo>
                  <a:pt x="1040653" y="178546"/>
                </a:lnTo>
                <a:lnTo>
                  <a:pt x="1072459" y="212877"/>
                </a:lnTo>
                <a:lnTo>
                  <a:pt x="1101583" y="249576"/>
                </a:lnTo>
                <a:lnTo>
                  <a:pt x="1127868" y="288486"/>
                </a:lnTo>
                <a:lnTo>
                  <a:pt x="1151158" y="329451"/>
                </a:lnTo>
                <a:lnTo>
                  <a:pt x="1171295" y="372314"/>
                </a:lnTo>
                <a:lnTo>
                  <a:pt x="1188122" y="416917"/>
                </a:lnTo>
                <a:lnTo>
                  <a:pt x="1201483" y="463104"/>
                </a:lnTo>
                <a:lnTo>
                  <a:pt x="1211221" y="510718"/>
                </a:lnTo>
                <a:lnTo>
                  <a:pt x="1217179" y="559602"/>
                </a:lnTo>
                <a:lnTo>
                  <a:pt x="1219200" y="609600"/>
                </a:lnTo>
                <a:lnTo>
                  <a:pt x="1217179" y="659597"/>
                </a:lnTo>
                <a:lnTo>
                  <a:pt x="1211221" y="708481"/>
                </a:lnTo>
                <a:lnTo>
                  <a:pt x="1201483" y="756095"/>
                </a:lnTo>
                <a:lnTo>
                  <a:pt x="1188122" y="802282"/>
                </a:lnTo>
                <a:lnTo>
                  <a:pt x="1171295" y="846885"/>
                </a:lnTo>
                <a:lnTo>
                  <a:pt x="1151158" y="889748"/>
                </a:lnTo>
                <a:lnTo>
                  <a:pt x="1127868" y="930713"/>
                </a:lnTo>
                <a:lnTo>
                  <a:pt x="1101583" y="969623"/>
                </a:lnTo>
                <a:lnTo>
                  <a:pt x="1072459" y="1006322"/>
                </a:lnTo>
                <a:lnTo>
                  <a:pt x="1040653" y="1040653"/>
                </a:lnTo>
                <a:lnTo>
                  <a:pt x="1006322" y="1072459"/>
                </a:lnTo>
                <a:lnTo>
                  <a:pt x="969623" y="1101583"/>
                </a:lnTo>
                <a:lnTo>
                  <a:pt x="930713" y="1127868"/>
                </a:lnTo>
                <a:lnTo>
                  <a:pt x="889748" y="1151158"/>
                </a:lnTo>
                <a:lnTo>
                  <a:pt x="846885" y="1171295"/>
                </a:lnTo>
                <a:lnTo>
                  <a:pt x="802282" y="1188122"/>
                </a:lnTo>
                <a:lnTo>
                  <a:pt x="756095" y="1201483"/>
                </a:lnTo>
                <a:lnTo>
                  <a:pt x="708481" y="1211221"/>
                </a:lnTo>
                <a:lnTo>
                  <a:pt x="659597" y="1217179"/>
                </a:lnTo>
                <a:lnTo>
                  <a:pt x="609600" y="1219200"/>
                </a:lnTo>
                <a:lnTo>
                  <a:pt x="559602" y="1217179"/>
                </a:lnTo>
                <a:lnTo>
                  <a:pt x="510718" y="1211221"/>
                </a:lnTo>
                <a:lnTo>
                  <a:pt x="463104" y="1201483"/>
                </a:lnTo>
                <a:lnTo>
                  <a:pt x="416917" y="1188122"/>
                </a:lnTo>
                <a:lnTo>
                  <a:pt x="372314" y="1171295"/>
                </a:lnTo>
                <a:lnTo>
                  <a:pt x="329451" y="1151158"/>
                </a:lnTo>
                <a:lnTo>
                  <a:pt x="288486" y="1127868"/>
                </a:lnTo>
                <a:lnTo>
                  <a:pt x="249576" y="1101583"/>
                </a:lnTo>
                <a:lnTo>
                  <a:pt x="212877" y="1072459"/>
                </a:lnTo>
                <a:lnTo>
                  <a:pt x="178546" y="1040653"/>
                </a:lnTo>
                <a:lnTo>
                  <a:pt x="146740" y="1006322"/>
                </a:lnTo>
                <a:lnTo>
                  <a:pt x="117616" y="969623"/>
                </a:lnTo>
                <a:lnTo>
                  <a:pt x="91331" y="930713"/>
                </a:lnTo>
                <a:lnTo>
                  <a:pt x="68041" y="889748"/>
                </a:lnTo>
                <a:lnTo>
                  <a:pt x="47904" y="846885"/>
                </a:lnTo>
                <a:lnTo>
                  <a:pt x="31077" y="802282"/>
                </a:lnTo>
                <a:lnTo>
                  <a:pt x="17716" y="756095"/>
                </a:lnTo>
                <a:lnTo>
                  <a:pt x="7978" y="708481"/>
                </a:lnTo>
                <a:lnTo>
                  <a:pt x="2020" y="659597"/>
                </a:lnTo>
                <a:lnTo>
                  <a:pt x="0" y="609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553200" y="304800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1066800" h="1066800">
                <a:moveTo>
                  <a:pt x="0" y="533400"/>
                </a:moveTo>
                <a:lnTo>
                  <a:pt x="1767" y="489645"/>
                </a:lnTo>
                <a:lnTo>
                  <a:pt x="6979" y="446867"/>
                </a:lnTo>
                <a:lnTo>
                  <a:pt x="15499" y="405201"/>
                </a:lnTo>
                <a:lnTo>
                  <a:pt x="27188" y="364784"/>
                </a:lnTo>
                <a:lnTo>
                  <a:pt x="41909" y="325754"/>
                </a:lnTo>
                <a:lnTo>
                  <a:pt x="59527" y="288249"/>
                </a:lnTo>
                <a:lnTo>
                  <a:pt x="79903" y="252404"/>
                </a:lnTo>
                <a:lnTo>
                  <a:pt x="102900" y="218358"/>
                </a:lnTo>
                <a:lnTo>
                  <a:pt x="128381" y="186248"/>
                </a:lnTo>
                <a:lnTo>
                  <a:pt x="156209" y="156210"/>
                </a:lnTo>
                <a:lnTo>
                  <a:pt x="186248" y="128381"/>
                </a:lnTo>
                <a:lnTo>
                  <a:pt x="218358" y="102900"/>
                </a:lnTo>
                <a:lnTo>
                  <a:pt x="252404" y="79903"/>
                </a:lnTo>
                <a:lnTo>
                  <a:pt x="288249" y="59527"/>
                </a:lnTo>
                <a:lnTo>
                  <a:pt x="325754" y="41909"/>
                </a:lnTo>
                <a:lnTo>
                  <a:pt x="364784" y="27188"/>
                </a:lnTo>
                <a:lnTo>
                  <a:pt x="405201" y="15499"/>
                </a:lnTo>
                <a:lnTo>
                  <a:pt x="446867" y="6979"/>
                </a:lnTo>
                <a:lnTo>
                  <a:pt x="489645" y="1767"/>
                </a:lnTo>
                <a:lnTo>
                  <a:pt x="533400" y="0"/>
                </a:lnTo>
                <a:lnTo>
                  <a:pt x="577154" y="1767"/>
                </a:lnTo>
                <a:lnTo>
                  <a:pt x="619932" y="6979"/>
                </a:lnTo>
                <a:lnTo>
                  <a:pt x="661598" y="15499"/>
                </a:lnTo>
                <a:lnTo>
                  <a:pt x="702015" y="27188"/>
                </a:lnTo>
                <a:lnTo>
                  <a:pt x="741045" y="41909"/>
                </a:lnTo>
                <a:lnTo>
                  <a:pt x="778550" y="59527"/>
                </a:lnTo>
                <a:lnTo>
                  <a:pt x="814395" y="79903"/>
                </a:lnTo>
                <a:lnTo>
                  <a:pt x="848441" y="102900"/>
                </a:lnTo>
                <a:lnTo>
                  <a:pt x="880551" y="128381"/>
                </a:lnTo>
                <a:lnTo>
                  <a:pt x="910590" y="156210"/>
                </a:lnTo>
                <a:lnTo>
                  <a:pt x="938418" y="186248"/>
                </a:lnTo>
                <a:lnTo>
                  <a:pt x="963899" y="218358"/>
                </a:lnTo>
                <a:lnTo>
                  <a:pt x="986896" y="252404"/>
                </a:lnTo>
                <a:lnTo>
                  <a:pt x="1007272" y="288249"/>
                </a:lnTo>
                <a:lnTo>
                  <a:pt x="1024890" y="325754"/>
                </a:lnTo>
                <a:lnTo>
                  <a:pt x="1039611" y="364784"/>
                </a:lnTo>
                <a:lnTo>
                  <a:pt x="1051300" y="405201"/>
                </a:lnTo>
                <a:lnTo>
                  <a:pt x="1059820" y="446867"/>
                </a:lnTo>
                <a:lnTo>
                  <a:pt x="1065032" y="489645"/>
                </a:lnTo>
                <a:lnTo>
                  <a:pt x="1066800" y="533400"/>
                </a:lnTo>
                <a:lnTo>
                  <a:pt x="1065032" y="577154"/>
                </a:lnTo>
                <a:lnTo>
                  <a:pt x="1059820" y="619932"/>
                </a:lnTo>
                <a:lnTo>
                  <a:pt x="1051300" y="661598"/>
                </a:lnTo>
                <a:lnTo>
                  <a:pt x="1039611" y="702015"/>
                </a:lnTo>
                <a:lnTo>
                  <a:pt x="1024890" y="741045"/>
                </a:lnTo>
                <a:lnTo>
                  <a:pt x="1007272" y="778550"/>
                </a:lnTo>
                <a:lnTo>
                  <a:pt x="986896" y="814395"/>
                </a:lnTo>
                <a:lnTo>
                  <a:pt x="963899" y="848441"/>
                </a:lnTo>
                <a:lnTo>
                  <a:pt x="938418" y="880551"/>
                </a:lnTo>
                <a:lnTo>
                  <a:pt x="910590" y="910589"/>
                </a:lnTo>
                <a:lnTo>
                  <a:pt x="880551" y="938418"/>
                </a:lnTo>
                <a:lnTo>
                  <a:pt x="848441" y="963899"/>
                </a:lnTo>
                <a:lnTo>
                  <a:pt x="814395" y="986896"/>
                </a:lnTo>
                <a:lnTo>
                  <a:pt x="778550" y="1007272"/>
                </a:lnTo>
                <a:lnTo>
                  <a:pt x="741045" y="1024889"/>
                </a:lnTo>
                <a:lnTo>
                  <a:pt x="702015" y="1039611"/>
                </a:lnTo>
                <a:lnTo>
                  <a:pt x="661598" y="1051300"/>
                </a:lnTo>
                <a:lnTo>
                  <a:pt x="619932" y="1059820"/>
                </a:lnTo>
                <a:lnTo>
                  <a:pt x="577154" y="1065032"/>
                </a:lnTo>
                <a:lnTo>
                  <a:pt x="533400" y="1066800"/>
                </a:lnTo>
                <a:lnTo>
                  <a:pt x="489645" y="1065032"/>
                </a:lnTo>
                <a:lnTo>
                  <a:pt x="446867" y="1059820"/>
                </a:lnTo>
                <a:lnTo>
                  <a:pt x="405201" y="1051300"/>
                </a:lnTo>
                <a:lnTo>
                  <a:pt x="364784" y="1039611"/>
                </a:lnTo>
                <a:lnTo>
                  <a:pt x="325754" y="1024889"/>
                </a:lnTo>
                <a:lnTo>
                  <a:pt x="288249" y="1007272"/>
                </a:lnTo>
                <a:lnTo>
                  <a:pt x="252404" y="986896"/>
                </a:lnTo>
                <a:lnTo>
                  <a:pt x="218358" y="963899"/>
                </a:lnTo>
                <a:lnTo>
                  <a:pt x="186248" y="938418"/>
                </a:lnTo>
                <a:lnTo>
                  <a:pt x="156209" y="910589"/>
                </a:lnTo>
                <a:lnTo>
                  <a:pt x="128381" y="880551"/>
                </a:lnTo>
                <a:lnTo>
                  <a:pt x="102900" y="848441"/>
                </a:lnTo>
                <a:lnTo>
                  <a:pt x="79903" y="814395"/>
                </a:lnTo>
                <a:lnTo>
                  <a:pt x="59527" y="778550"/>
                </a:lnTo>
                <a:lnTo>
                  <a:pt x="41909" y="741045"/>
                </a:lnTo>
                <a:lnTo>
                  <a:pt x="27188" y="702015"/>
                </a:lnTo>
                <a:lnTo>
                  <a:pt x="15499" y="661598"/>
                </a:lnTo>
                <a:lnTo>
                  <a:pt x="6979" y="619932"/>
                </a:lnTo>
                <a:lnTo>
                  <a:pt x="1767" y="577154"/>
                </a:lnTo>
                <a:lnTo>
                  <a:pt x="0" y="5334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7205" y="1804035"/>
            <a:ext cx="8813302" cy="1752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570077" y="2480586"/>
            <a:ext cx="8003844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7910">
              <a:lnSpc>
                <a:spcPct val="100000"/>
              </a:lnSpc>
            </a:pPr>
            <a:r>
              <a:rPr lang="en-US" dirty="0"/>
              <a:t>How many Oceans in the world?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866332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2">
            <a:extLst>
              <a:ext uri="{FF2B5EF4-FFF2-40B4-BE49-F238E27FC236}">
                <a16:creationId xmlns:a16="http://schemas.microsoft.com/office/drawing/2014/main" id="{C4511B3F-D1BB-4E33-BF37-3D60ADD4B7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864320"/>
              </p:ext>
            </p:extLst>
          </p:nvPr>
        </p:nvGraphicFramePr>
        <p:xfrm>
          <a:off x="3333750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3638550" y="457200"/>
            <a:ext cx="1466850" cy="762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255767" y="457200"/>
            <a:ext cx="1373632" cy="762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F278A5D6-4F0D-4A6F-8F3F-54F9279D155C}"/>
              </a:ext>
            </a:extLst>
          </p:cNvPr>
          <p:cNvSpPr/>
          <p:nvPr/>
        </p:nvSpPr>
        <p:spPr>
          <a:xfrm>
            <a:off x="3162495" y="3663315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6">
            <a:extLst>
              <a:ext uri="{FF2B5EF4-FFF2-40B4-BE49-F238E27FC236}">
                <a16:creationId xmlns:a16="http://schemas.microsoft.com/office/drawing/2014/main" id="{7699CB41-C3A4-4338-AFF7-4626C780AF36}"/>
              </a:ext>
            </a:extLst>
          </p:cNvPr>
          <p:cNvSpPr/>
          <p:nvPr/>
        </p:nvSpPr>
        <p:spPr>
          <a:xfrm>
            <a:off x="1802706" y="152400"/>
            <a:ext cx="1359789" cy="11493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16017" y="5361813"/>
            <a:ext cx="4176522" cy="720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91084" y="5336540"/>
            <a:ext cx="4226855" cy="771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1523" y="5362066"/>
            <a:ext cx="4176458" cy="7200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6616" y="5336666"/>
            <a:ext cx="4226711" cy="771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4427982" y="5721908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65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16017" y="4281804"/>
            <a:ext cx="4176522" cy="719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63423" y="4256278"/>
            <a:ext cx="4226790" cy="771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1523" y="4281932"/>
            <a:ext cx="4176458" cy="7200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6623" y="4256532"/>
            <a:ext cx="4226699" cy="771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27982" y="4641850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26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011673" y="5519115"/>
            <a:ext cx="388080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15645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D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Bay of Bengal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6303" y="5519115"/>
            <a:ext cx="264096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58215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Indian ocean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11672" y="4438777"/>
            <a:ext cx="337032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01700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B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22" baseline="1157" dirty="0">
                <a:solidFill>
                  <a:srgbClr val="FFFFFF"/>
                </a:solidFill>
                <a:latin typeface="Calibri"/>
                <a:cs typeface="Calibri"/>
              </a:rPr>
              <a:t>Arabian Sea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6302" y="4438777"/>
            <a:ext cx="32636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89280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7" baseline="1157" dirty="0">
                <a:solidFill>
                  <a:srgbClr val="FFFFFF"/>
                </a:solidFill>
                <a:latin typeface="Calibri"/>
                <a:cs typeface="Calibri"/>
              </a:rPr>
              <a:t>Caspian Sea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19200" y="228612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64739" y="457200"/>
            <a:ext cx="1466850" cy="762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34357" y="457200"/>
            <a:ext cx="1373632" cy="762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609600" y="0"/>
                </a:moveTo>
                <a:lnTo>
                  <a:pt x="559602" y="2020"/>
                </a:lnTo>
                <a:lnTo>
                  <a:pt x="510718" y="7978"/>
                </a:lnTo>
                <a:lnTo>
                  <a:pt x="463104" y="17716"/>
                </a:lnTo>
                <a:lnTo>
                  <a:pt x="416917" y="31077"/>
                </a:lnTo>
                <a:lnTo>
                  <a:pt x="372314" y="47904"/>
                </a:lnTo>
                <a:lnTo>
                  <a:pt x="329451" y="68041"/>
                </a:lnTo>
                <a:lnTo>
                  <a:pt x="288486" y="91331"/>
                </a:lnTo>
                <a:lnTo>
                  <a:pt x="249576" y="117616"/>
                </a:lnTo>
                <a:lnTo>
                  <a:pt x="212877" y="146740"/>
                </a:lnTo>
                <a:lnTo>
                  <a:pt x="178546" y="178546"/>
                </a:lnTo>
                <a:lnTo>
                  <a:pt x="146740" y="212877"/>
                </a:lnTo>
                <a:lnTo>
                  <a:pt x="117616" y="249576"/>
                </a:lnTo>
                <a:lnTo>
                  <a:pt x="91331" y="288486"/>
                </a:lnTo>
                <a:lnTo>
                  <a:pt x="68041" y="329451"/>
                </a:lnTo>
                <a:lnTo>
                  <a:pt x="47904" y="372314"/>
                </a:lnTo>
                <a:lnTo>
                  <a:pt x="31077" y="416917"/>
                </a:lnTo>
                <a:lnTo>
                  <a:pt x="17716" y="463104"/>
                </a:lnTo>
                <a:lnTo>
                  <a:pt x="7978" y="510718"/>
                </a:lnTo>
                <a:lnTo>
                  <a:pt x="2020" y="559602"/>
                </a:lnTo>
                <a:lnTo>
                  <a:pt x="0" y="609600"/>
                </a:lnTo>
                <a:lnTo>
                  <a:pt x="2020" y="659597"/>
                </a:lnTo>
                <a:lnTo>
                  <a:pt x="7978" y="708481"/>
                </a:lnTo>
                <a:lnTo>
                  <a:pt x="17716" y="756095"/>
                </a:lnTo>
                <a:lnTo>
                  <a:pt x="31077" y="802282"/>
                </a:lnTo>
                <a:lnTo>
                  <a:pt x="47904" y="846885"/>
                </a:lnTo>
                <a:lnTo>
                  <a:pt x="68041" y="889748"/>
                </a:lnTo>
                <a:lnTo>
                  <a:pt x="91331" y="930713"/>
                </a:lnTo>
                <a:lnTo>
                  <a:pt x="117616" y="969623"/>
                </a:lnTo>
                <a:lnTo>
                  <a:pt x="146740" y="1006322"/>
                </a:lnTo>
                <a:lnTo>
                  <a:pt x="178546" y="1040653"/>
                </a:lnTo>
                <a:lnTo>
                  <a:pt x="212877" y="1072459"/>
                </a:lnTo>
                <a:lnTo>
                  <a:pt x="249576" y="1101583"/>
                </a:lnTo>
                <a:lnTo>
                  <a:pt x="288486" y="1127868"/>
                </a:lnTo>
                <a:lnTo>
                  <a:pt x="329451" y="1151158"/>
                </a:lnTo>
                <a:lnTo>
                  <a:pt x="372314" y="1171295"/>
                </a:lnTo>
                <a:lnTo>
                  <a:pt x="416917" y="1188122"/>
                </a:lnTo>
                <a:lnTo>
                  <a:pt x="463104" y="1201483"/>
                </a:lnTo>
                <a:lnTo>
                  <a:pt x="510718" y="1211221"/>
                </a:lnTo>
                <a:lnTo>
                  <a:pt x="559602" y="1217179"/>
                </a:lnTo>
                <a:lnTo>
                  <a:pt x="609600" y="1219200"/>
                </a:lnTo>
                <a:lnTo>
                  <a:pt x="659597" y="1217179"/>
                </a:lnTo>
                <a:lnTo>
                  <a:pt x="708481" y="1211221"/>
                </a:lnTo>
                <a:lnTo>
                  <a:pt x="756095" y="1201483"/>
                </a:lnTo>
                <a:lnTo>
                  <a:pt x="802282" y="1188122"/>
                </a:lnTo>
                <a:lnTo>
                  <a:pt x="846885" y="1171295"/>
                </a:lnTo>
                <a:lnTo>
                  <a:pt x="889748" y="1151158"/>
                </a:lnTo>
                <a:lnTo>
                  <a:pt x="930713" y="1127868"/>
                </a:lnTo>
                <a:lnTo>
                  <a:pt x="969623" y="1101583"/>
                </a:lnTo>
                <a:lnTo>
                  <a:pt x="1006322" y="1072459"/>
                </a:lnTo>
                <a:lnTo>
                  <a:pt x="1040653" y="1040653"/>
                </a:lnTo>
                <a:lnTo>
                  <a:pt x="1072459" y="1006322"/>
                </a:lnTo>
                <a:lnTo>
                  <a:pt x="1101583" y="969623"/>
                </a:lnTo>
                <a:lnTo>
                  <a:pt x="1127868" y="930713"/>
                </a:lnTo>
                <a:lnTo>
                  <a:pt x="1151158" y="889748"/>
                </a:lnTo>
                <a:lnTo>
                  <a:pt x="1171295" y="846885"/>
                </a:lnTo>
                <a:lnTo>
                  <a:pt x="1188122" y="802282"/>
                </a:lnTo>
                <a:lnTo>
                  <a:pt x="1201483" y="756095"/>
                </a:lnTo>
                <a:lnTo>
                  <a:pt x="1211221" y="708481"/>
                </a:lnTo>
                <a:lnTo>
                  <a:pt x="1217179" y="659597"/>
                </a:lnTo>
                <a:lnTo>
                  <a:pt x="1219200" y="609600"/>
                </a:lnTo>
                <a:lnTo>
                  <a:pt x="1217179" y="559602"/>
                </a:lnTo>
                <a:lnTo>
                  <a:pt x="1211221" y="510718"/>
                </a:lnTo>
                <a:lnTo>
                  <a:pt x="1201483" y="463104"/>
                </a:lnTo>
                <a:lnTo>
                  <a:pt x="1188122" y="416917"/>
                </a:lnTo>
                <a:lnTo>
                  <a:pt x="1171295" y="372314"/>
                </a:lnTo>
                <a:lnTo>
                  <a:pt x="1151158" y="329451"/>
                </a:lnTo>
                <a:lnTo>
                  <a:pt x="1127868" y="288486"/>
                </a:lnTo>
                <a:lnTo>
                  <a:pt x="1101583" y="249576"/>
                </a:lnTo>
                <a:lnTo>
                  <a:pt x="1072459" y="212877"/>
                </a:lnTo>
                <a:lnTo>
                  <a:pt x="1040653" y="178546"/>
                </a:lnTo>
                <a:lnTo>
                  <a:pt x="1006322" y="146740"/>
                </a:lnTo>
                <a:lnTo>
                  <a:pt x="969623" y="117616"/>
                </a:lnTo>
                <a:lnTo>
                  <a:pt x="930713" y="91331"/>
                </a:lnTo>
                <a:lnTo>
                  <a:pt x="889748" y="68041"/>
                </a:lnTo>
                <a:lnTo>
                  <a:pt x="846885" y="47904"/>
                </a:lnTo>
                <a:lnTo>
                  <a:pt x="802282" y="31077"/>
                </a:lnTo>
                <a:lnTo>
                  <a:pt x="756095" y="17716"/>
                </a:lnTo>
                <a:lnTo>
                  <a:pt x="708481" y="7978"/>
                </a:lnTo>
                <a:lnTo>
                  <a:pt x="659597" y="2020"/>
                </a:lnTo>
                <a:lnTo>
                  <a:pt x="609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600"/>
                </a:moveTo>
                <a:lnTo>
                  <a:pt x="2020" y="559602"/>
                </a:lnTo>
                <a:lnTo>
                  <a:pt x="7978" y="510718"/>
                </a:lnTo>
                <a:lnTo>
                  <a:pt x="17716" y="463104"/>
                </a:lnTo>
                <a:lnTo>
                  <a:pt x="31077" y="416917"/>
                </a:lnTo>
                <a:lnTo>
                  <a:pt x="47904" y="372314"/>
                </a:lnTo>
                <a:lnTo>
                  <a:pt x="68041" y="329451"/>
                </a:lnTo>
                <a:lnTo>
                  <a:pt x="91331" y="288486"/>
                </a:lnTo>
                <a:lnTo>
                  <a:pt x="117616" y="249576"/>
                </a:lnTo>
                <a:lnTo>
                  <a:pt x="146740" y="212877"/>
                </a:lnTo>
                <a:lnTo>
                  <a:pt x="178546" y="178546"/>
                </a:lnTo>
                <a:lnTo>
                  <a:pt x="212877" y="146740"/>
                </a:lnTo>
                <a:lnTo>
                  <a:pt x="249576" y="117616"/>
                </a:lnTo>
                <a:lnTo>
                  <a:pt x="288486" y="91331"/>
                </a:lnTo>
                <a:lnTo>
                  <a:pt x="329451" y="68041"/>
                </a:lnTo>
                <a:lnTo>
                  <a:pt x="372314" y="47904"/>
                </a:lnTo>
                <a:lnTo>
                  <a:pt x="416917" y="31077"/>
                </a:lnTo>
                <a:lnTo>
                  <a:pt x="463104" y="17716"/>
                </a:lnTo>
                <a:lnTo>
                  <a:pt x="510718" y="7978"/>
                </a:lnTo>
                <a:lnTo>
                  <a:pt x="559602" y="2020"/>
                </a:lnTo>
                <a:lnTo>
                  <a:pt x="609600" y="0"/>
                </a:lnTo>
                <a:lnTo>
                  <a:pt x="659597" y="2020"/>
                </a:lnTo>
                <a:lnTo>
                  <a:pt x="708481" y="7978"/>
                </a:lnTo>
                <a:lnTo>
                  <a:pt x="756095" y="17716"/>
                </a:lnTo>
                <a:lnTo>
                  <a:pt x="802282" y="31077"/>
                </a:lnTo>
                <a:lnTo>
                  <a:pt x="846885" y="47904"/>
                </a:lnTo>
                <a:lnTo>
                  <a:pt x="889748" y="68041"/>
                </a:lnTo>
                <a:lnTo>
                  <a:pt x="930713" y="91331"/>
                </a:lnTo>
                <a:lnTo>
                  <a:pt x="969623" y="117616"/>
                </a:lnTo>
                <a:lnTo>
                  <a:pt x="1006322" y="146740"/>
                </a:lnTo>
                <a:lnTo>
                  <a:pt x="1040653" y="178546"/>
                </a:lnTo>
                <a:lnTo>
                  <a:pt x="1072459" y="212877"/>
                </a:lnTo>
                <a:lnTo>
                  <a:pt x="1101583" y="249576"/>
                </a:lnTo>
                <a:lnTo>
                  <a:pt x="1127868" y="288486"/>
                </a:lnTo>
                <a:lnTo>
                  <a:pt x="1151158" y="329451"/>
                </a:lnTo>
                <a:lnTo>
                  <a:pt x="1171295" y="372314"/>
                </a:lnTo>
                <a:lnTo>
                  <a:pt x="1188122" y="416917"/>
                </a:lnTo>
                <a:lnTo>
                  <a:pt x="1201483" y="463104"/>
                </a:lnTo>
                <a:lnTo>
                  <a:pt x="1211221" y="510718"/>
                </a:lnTo>
                <a:lnTo>
                  <a:pt x="1217179" y="559602"/>
                </a:lnTo>
                <a:lnTo>
                  <a:pt x="1219200" y="609600"/>
                </a:lnTo>
                <a:lnTo>
                  <a:pt x="1217179" y="659597"/>
                </a:lnTo>
                <a:lnTo>
                  <a:pt x="1211221" y="708481"/>
                </a:lnTo>
                <a:lnTo>
                  <a:pt x="1201483" y="756095"/>
                </a:lnTo>
                <a:lnTo>
                  <a:pt x="1188122" y="802282"/>
                </a:lnTo>
                <a:lnTo>
                  <a:pt x="1171295" y="846885"/>
                </a:lnTo>
                <a:lnTo>
                  <a:pt x="1151158" y="889748"/>
                </a:lnTo>
                <a:lnTo>
                  <a:pt x="1127868" y="930713"/>
                </a:lnTo>
                <a:lnTo>
                  <a:pt x="1101583" y="969623"/>
                </a:lnTo>
                <a:lnTo>
                  <a:pt x="1072459" y="1006322"/>
                </a:lnTo>
                <a:lnTo>
                  <a:pt x="1040653" y="1040653"/>
                </a:lnTo>
                <a:lnTo>
                  <a:pt x="1006322" y="1072459"/>
                </a:lnTo>
                <a:lnTo>
                  <a:pt x="969623" y="1101583"/>
                </a:lnTo>
                <a:lnTo>
                  <a:pt x="930713" y="1127868"/>
                </a:lnTo>
                <a:lnTo>
                  <a:pt x="889748" y="1151158"/>
                </a:lnTo>
                <a:lnTo>
                  <a:pt x="846885" y="1171295"/>
                </a:lnTo>
                <a:lnTo>
                  <a:pt x="802282" y="1188122"/>
                </a:lnTo>
                <a:lnTo>
                  <a:pt x="756095" y="1201483"/>
                </a:lnTo>
                <a:lnTo>
                  <a:pt x="708481" y="1211221"/>
                </a:lnTo>
                <a:lnTo>
                  <a:pt x="659597" y="1217179"/>
                </a:lnTo>
                <a:lnTo>
                  <a:pt x="609600" y="1219200"/>
                </a:lnTo>
                <a:lnTo>
                  <a:pt x="559602" y="1217179"/>
                </a:lnTo>
                <a:lnTo>
                  <a:pt x="510718" y="1211221"/>
                </a:lnTo>
                <a:lnTo>
                  <a:pt x="463104" y="1201483"/>
                </a:lnTo>
                <a:lnTo>
                  <a:pt x="416917" y="1188122"/>
                </a:lnTo>
                <a:lnTo>
                  <a:pt x="372314" y="1171295"/>
                </a:lnTo>
                <a:lnTo>
                  <a:pt x="329451" y="1151158"/>
                </a:lnTo>
                <a:lnTo>
                  <a:pt x="288486" y="1127868"/>
                </a:lnTo>
                <a:lnTo>
                  <a:pt x="249576" y="1101583"/>
                </a:lnTo>
                <a:lnTo>
                  <a:pt x="212877" y="1072459"/>
                </a:lnTo>
                <a:lnTo>
                  <a:pt x="178546" y="1040653"/>
                </a:lnTo>
                <a:lnTo>
                  <a:pt x="146740" y="1006322"/>
                </a:lnTo>
                <a:lnTo>
                  <a:pt x="117616" y="969623"/>
                </a:lnTo>
                <a:lnTo>
                  <a:pt x="91331" y="930713"/>
                </a:lnTo>
                <a:lnTo>
                  <a:pt x="68041" y="889748"/>
                </a:lnTo>
                <a:lnTo>
                  <a:pt x="47904" y="846885"/>
                </a:lnTo>
                <a:lnTo>
                  <a:pt x="31077" y="802282"/>
                </a:lnTo>
                <a:lnTo>
                  <a:pt x="17716" y="756095"/>
                </a:lnTo>
                <a:lnTo>
                  <a:pt x="7978" y="708481"/>
                </a:lnTo>
                <a:lnTo>
                  <a:pt x="2020" y="659597"/>
                </a:lnTo>
                <a:lnTo>
                  <a:pt x="0" y="609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553200" y="304800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1066800" h="1066800">
                <a:moveTo>
                  <a:pt x="0" y="533400"/>
                </a:moveTo>
                <a:lnTo>
                  <a:pt x="1767" y="489645"/>
                </a:lnTo>
                <a:lnTo>
                  <a:pt x="6979" y="446867"/>
                </a:lnTo>
                <a:lnTo>
                  <a:pt x="15499" y="405201"/>
                </a:lnTo>
                <a:lnTo>
                  <a:pt x="27188" y="364784"/>
                </a:lnTo>
                <a:lnTo>
                  <a:pt x="41909" y="325754"/>
                </a:lnTo>
                <a:lnTo>
                  <a:pt x="59527" y="288249"/>
                </a:lnTo>
                <a:lnTo>
                  <a:pt x="79903" y="252404"/>
                </a:lnTo>
                <a:lnTo>
                  <a:pt x="102900" y="218358"/>
                </a:lnTo>
                <a:lnTo>
                  <a:pt x="128381" y="186248"/>
                </a:lnTo>
                <a:lnTo>
                  <a:pt x="156209" y="156210"/>
                </a:lnTo>
                <a:lnTo>
                  <a:pt x="186248" y="128381"/>
                </a:lnTo>
                <a:lnTo>
                  <a:pt x="218358" y="102900"/>
                </a:lnTo>
                <a:lnTo>
                  <a:pt x="252404" y="79903"/>
                </a:lnTo>
                <a:lnTo>
                  <a:pt x="288249" y="59527"/>
                </a:lnTo>
                <a:lnTo>
                  <a:pt x="325754" y="41909"/>
                </a:lnTo>
                <a:lnTo>
                  <a:pt x="364784" y="27188"/>
                </a:lnTo>
                <a:lnTo>
                  <a:pt x="405201" y="15499"/>
                </a:lnTo>
                <a:lnTo>
                  <a:pt x="446867" y="6979"/>
                </a:lnTo>
                <a:lnTo>
                  <a:pt x="489645" y="1767"/>
                </a:lnTo>
                <a:lnTo>
                  <a:pt x="533400" y="0"/>
                </a:lnTo>
                <a:lnTo>
                  <a:pt x="577154" y="1767"/>
                </a:lnTo>
                <a:lnTo>
                  <a:pt x="619932" y="6979"/>
                </a:lnTo>
                <a:lnTo>
                  <a:pt x="661598" y="15499"/>
                </a:lnTo>
                <a:lnTo>
                  <a:pt x="702015" y="27188"/>
                </a:lnTo>
                <a:lnTo>
                  <a:pt x="741045" y="41909"/>
                </a:lnTo>
                <a:lnTo>
                  <a:pt x="778550" y="59527"/>
                </a:lnTo>
                <a:lnTo>
                  <a:pt x="814395" y="79903"/>
                </a:lnTo>
                <a:lnTo>
                  <a:pt x="848441" y="102900"/>
                </a:lnTo>
                <a:lnTo>
                  <a:pt x="880551" y="128381"/>
                </a:lnTo>
                <a:lnTo>
                  <a:pt x="910590" y="156210"/>
                </a:lnTo>
                <a:lnTo>
                  <a:pt x="938418" y="186248"/>
                </a:lnTo>
                <a:lnTo>
                  <a:pt x="963899" y="218358"/>
                </a:lnTo>
                <a:lnTo>
                  <a:pt x="986896" y="252404"/>
                </a:lnTo>
                <a:lnTo>
                  <a:pt x="1007272" y="288249"/>
                </a:lnTo>
                <a:lnTo>
                  <a:pt x="1024890" y="325754"/>
                </a:lnTo>
                <a:lnTo>
                  <a:pt x="1039611" y="364784"/>
                </a:lnTo>
                <a:lnTo>
                  <a:pt x="1051300" y="405201"/>
                </a:lnTo>
                <a:lnTo>
                  <a:pt x="1059820" y="446867"/>
                </a:lnTo>
                <a:lnTo>
                  <a:pt x="1065032" y="489645"/>
                </a:lnTo>
                <a:lnTo>
                  <a:pt x="1066800" y="533400"/>
                </a:lnTo>
                <a:lnTo>
                  <a:pt x="1065032" y="577154"/>
                </a:lnTo>
                <a:lnTo>
                  <a:pt x="1059820" y="619932"/>
                </a:lnTo>
                <a:lnTo>
                  <a:pt x="1051300" y="661598"/>
                </a:lnTo>
                <a:lnTo>
                  <a:pt x="1039611" y="702015"/>
                </a:lnTo>
                <a:lnTo>
                  <a:pt x="1024890" y="741045"/>
                </a:lnTo>
                <a:lnTo>
                  <a:pt x="1007272" y="778550"/>
                </a:lnTo>
                <a:lnTo>
                  <a:pt x="986896" y="814395"/>
                </a:lnTo>
                <a:lnTo>
                  <a:pt x="963899" y="848441"/>
                </a:lnTo>
                <a:lnTo>
                  <a:pt x="938418" y="880551"/>
                </a:lnTo>
                <a:lnTo>
                  <a:pt x="910590" y="910589"/>
                </a:lnTo>
                <a:lnTo>
                  <a:pt x="880551" y="938418"/>
                </a:lnTo>
                <a:lnTo>
                  <a:pt x="848441" y="963899"/>
                </a:lnTo>
                <a:lnTo>
                  <a:pt x="814395" y="986896"/>
                </a:lnTo>
                <a:lnTo>
                  <a:pt x="778550" y="1007272"/>
                </a:lnTo>
                <a:lnTo>
                  <a:pt x="741045" y="1024889"/>
                </a:lnTo>
                <a:lnTo>
                  <a:pt x="702015" y="1039611"/>
                </a:lnTo>
                <a:lnTo>
                  <a:pt x="661598" y="1051300"/>
                </a:lnTo>
                <a:lnTo>
                  <a:pt x="619932" y="1059820"/>
                </a:lnTo>
                <a:lnTo>
                  <a:pt x="577154" y="1065032"/>
                </a:lnTo>
                <a:lnTo>
                  <a:pt x="533400" y="1066800"/>
                </a:lnTo>
                <a:lnTo>
                  <a:pt x="489645" y="1065032"/>
                </a:lnTo>
                <a:lnTo>
                  <a:pt x="446867" y="1059820"/>
                </a:lnTo>
                <a:lnTo>
                  <a:pt x="405201" y="1051300"/>
                </a:lnTo>
                <a:lnTo>
                  <a:pt x="364784" y="1039611"/>
                </a:lnTo>
                <a:lnTo>
                  <a:pt x="325754" y="1024889"/>
                </a:lnTo>
                <a:lnTo>
                  <a:pt x="288249" y="1007272"/>
                </a:lnTo>
                <a:lnTo>
                  <a:pt x="252404" y="986896"/>
                </a:lnTo>
                <a:lnTo>
                  <a:pt x="218358" y="963899"/>
                </a:lnTo>
                <a:lnTo>
                  <a:pt x="186248" y="938418"/>
                </a:lnTo>
                <a:lnTo>
                  <a:pt x="156209" y="910589"/>
                </a:lnTo>
                <a:lnTo>
                  <a:pt x="128381" y="880551"/>
                </a:lnTo>
                <a:lnTo>
                  <a:pt x="102900" y="848441"/>
                </a:lnTo>
                <a:lnTo>
                  <a:pt x="79903" y="814395"/>
                </a:lnTo>
                <a:lnTo>
                  <a:pt x="59527" y="778550"/>
                </a:lnTo>
                <a:lnTo>
                  <a:pt x="41909" y="741045"/>
                </a:lnTo>
                <a:lnTo>
                  <a:pt x="27188" y="702015"/>
                </a:lnTo>
                <a:lnTo>
                  <a:pt x="15499" y="661598"/>
                </a:lnTo>
                <a:lnTo>
                  <a:pt x="6979" y="619932"/>
                </a:lnTo>
                <a:lnTo>
                  <a:pt x="1767" y="577154"/>
                </a:lnTo>
                <a:lnTo>
                  <a:pt x="0" y="5334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7205" y="1804035"/>
            <a:ext cx="8813302" cy="1752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570078" y="2241732"/>
            <a:ext cx="8003844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7910">
              <a:lnSpc>
                <a:spcPct val="100000"/>
              </a:lnSpc>
            </a:pPr>
            <a:r>
              <a:rPr lang="en-US" dirty="0"/>
              <a:t>Which water body is not near to India 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945262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2">
            <a:extLst>
              <a:ext uri="{FF2B5EF4-FFF2-40B4-BE49-F238E27FC236}">
                <a16:creationId xmlns:a16="http://schemas.microsoft.com/office/drawing/2014/main" id="{A5F97110-05C6-43CF-8EB2-9506B3C136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416536"/>
              </p:ext>
            </p:extLst>
          </p:nvPr>
        </p:nvGraphicFramePr>
        <p:xfrm>
          <a:off x="3333750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3638550" y="457200"/>
            <a:ext cx="1466850" cy="762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255767" y="457200"/>
            <a:ext cx="1373632" cy="762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69210" y="228600"/>
            <a:ext cx="1343025" cy="1143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82D61B9C-A550-4CB6-8A32-327270046830}"/>
              </a:ext>
            </a:extLst>
          </p:cNvPr>
          <p:cNvSpPr/>
          <p:nvPr/>
        </p:nvSpPr>
        <p:spPr>
          <a:xfrm>
            <a:off x="3152775" y="3352800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6">
            <a:extLst>
              <a:ext uri="{FF2B5EF4-FFF2-40B4-BE49-F238E27FC236}">
                <a16:creationId xmlns:a16="http://schemas.microsoft.com/office/drawing/2014/main" id="{36D17131-082D-4994-B495-25EDEB510C0D}"/>
              </a:ext>
            </a:extLst>
          </p:cNvPr>
          <p:cNvSpPr/>
          <p:nvPr/>
        </p:nvSpPr>
        <p:spPr>
          <a:xfrm>
            <a:off x="2069211" y="228612"/>
            <a:ext cx="1359789" cy="114933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16017" y="5361813"/>
            <a:ext cx="4176522" cy="720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91084" y="5336540"/>
            <a:ext cx="4226855" cy="771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1523" y="5362066"/>
            <a:ext cx="4176458" cy="7200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6616" y="5336666"/>
            <a:ext cx="4226711" cy="771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4427982" y="5721908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65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16017" y="4281804"/>
            <a:ext cx="4176522" cy="719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63423" y="4256278"/>
            <a:ext cx="4226790" cy="771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1523" y="4281932"/>
            <a:ext cx="4176458" cy="7200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6623" y="4256532"/>
            <a:ext cx="4226699" cy="771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27982" y="4641850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26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011673" y="5519115"/>
            <a:ext cx="388080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15645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D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USA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6303" y="5519115"/>
            <a:ext cx="264096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58215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Brazil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11672" y="4438777"/>
            <a:ext cx="337032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01700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B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	</a:t>
            </a:r>
            <a:r>
              <a:rPr lang="en-US" sz="3600" spc="-22" baseline="1157" dirty="0">
                <a:solidFill>
                  <a:srgbClr val="FFFFFF"/>
                </a:solidFill>
                <a:latin typeface="Calibri"/>
                <a:cs typeface="Calibri"/>
              </a:rPr>
              <a:t>China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6302" y="4438777"/>
            <a:ext cx="32636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89280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7" baseline="1157" dirty="0">
                <a:solidFill>
                  <a:srgbClr val="FFFFFF"/>
                </a:solidFill>
                <a:latin typeface="Calibri"/>
                <a:cs typeface="Calibri"/>
              </a:rPr>
              <a:t>Russia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19200" y="228612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64739" y="457200"/>
            <a:ext cx="1466850" cy="762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34357" y="457200"/>
            <a:ext cx="1373632" cy="762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609600" y="0"/>
                </a:moveTo>
                <a:lnTo>
                  <a:pt x="559602" y="2020"/>
                </a:lnTo>
                <a:lnTo>
                  <a:pt x="510718" y="7978"/>
                </a:lnTo>
                <a:lnTo>
                  <a:pt x="463104" y="17716"/>
                </a:lnTo>
                <a:lnTo>
                  <a:pt x="416917" y="31077"/>
                </a:lnTo>
                <a:lnTo>
                  <a:pt x="372314" y="47904"/>
                </a:lnTo>
                <a:lnTo>
                  <a:pt x="329451" y="68041"/>
                </a:lnTo>
                <a:lnTo>
                  <a:pt x="288486" y="91331"/>
                </a:lnTo>
                <a:lnTo>
                  <a:pt x="249576" y="117616"/>
                </a:lnTo>
                <a:lnTo>
                  <a:pt x="212877" y="146740"/>
                </a:lnTo>
                <a:lnTo>
                  <a:pt x="178546" y="178546"/>
                </a:lnTo>
                <a:lnTo>
                  <a:pt x="146740" y="212877"/>
                </a:lnTo>
                <a:lnTo>
                  <a:pt x="117616" y="249576"/>
                </a:lnTo>
                <a:lnTo>
                  <a:pt x="91331" y="288486"/>
                </a:lnTo>
                <a:lnTo>
                  <a:pt x="68041" y="329451"/>
                </a:lnTo>
                <a:lnTo>
                  <a:pt x="47904" y="372314"/>
                </a:lnTo>
                <a:lnTo>
                  <a:pt x="31077" y="416917"/>
                </a:lnTo>
                <a:lnTo>
                  <a:pt x="17716" y="463104"/>
                </a:lnTo>
                <a:lnTo>
                  <a:pt x="7978" y="510718"/>
                </a:lnTo>
                <a:lnTo>
                  <a:pt x="2020" y="559602"/>
                </a:lnTo>
                <a:lnTo>
                  <a:pt x="0" y="609600"/>
                </a:lnTo>
                <a:lnTo>
                  <a:pt x="2020" y="659597"/>
                </a:lnTo>
                <a:lnTo>
                  <a:pt x="7978" y="708481"/>
                </a:lnTo>
                <a:lnTo>
                  <a:pt x="17716" y="756095"/>
                </a:lnTo>
                <a:lnTo>
                  <a:pt x="31077" y="802282"/>
                </a:lnTo>
                <a:lnTo>
                  <a:pt x="47904" y="846885"/>
                </a:lnTo>
                <a:lnTo>
                  <a:pt x="68041" y="889748"/>
                </a:lnTo>
                <a:lnTo>
                  <a:pt x="91331" y="930713"/>
                </a:lnTo>
                <a:lnTo>
                  <a:pt x="117616" y="969623"/>
                </a:lnTo>
                <a:lnTo>
                  <a:pt x="146740" y="1006322"/>
                </a:lnTo>
                <a:lnTo>
                  <a:pt x="178546" y="1040653"/>
                </a:lnTo>
                <a:lnTo>
                  <a:pt x="212877" y="1072459"/>
                </a:lnTo>
                <a:lnTo>
                  <a:pt x="249576" y="1101583"/>
                </a:lnTo>
                <a:lnTo>
                  <a:pt x="288486" y="1127868"/>
                </a:lnTo>
                <a:lnTo>
                  <a:pt x="329451" y="1151158"/>
                </a:lnTo>
                <a:lnTo>
                  <a:pt x="372314" y="1171295"/>
                </a:lnTo>
                <a:lnTo>
                  <a:pt x="416917" y="1188122"/>
                </a:lnTo>
                <a:lnTo>
                  <a:pt x="463104" y="1201483"/>
                </a:lnTo>
                <a:lnTo>
                  <a:pt x="510718" y="1211221"/>
                </a:lnTo>
                <a:lnTo>
                  <a:pt x="559602" y="1217179"/>
                </a:lnTo>
                <a:lnTo>
                  <a:pt x="609600" y="1219200"/>
                </a:lnTo>
                <a:lnTo>
                  <a:pt x="659597" y="1217179"/>
                </a:lnTo>
                <a:lnTo>
                  <a:pt x="708481" y="1211221"/>
                </a:lnTo>
                <a:lnTo>
                  <a:pt x="756095" y="1201483"/>
                </a:lnTo>
                <a:lnTo>
                  <a:pt x="802282" y="1188122"/>
                </a:lnTo>
                <a:lnTo>
                  <a:pt x="846885" y="1171295"/>
                </a:lnTo>
                <a:lnTo>
                  <a:pt x="889748" y="1151158"/>
                </a:lnTo>
                <a:lnTo>
                  <a:pt x="930713" y="1127868"/>
                </a:lnTo>
                <a:lnTo>
                  <a:pt x="969623" y="1101583"/>
                </a:lnTo>
                <a:lnTo>
                  <a:pt x="1006322" y="1072459"/>
                </a:lnTo>
                <a:lnTo>
                  <a:pt x="1040653" y="1040653"/>
                </a:lnTo>
                <a:lnTo>
                  <a:pt x="1072459" y="1006322"/>
                </a:lnTo>
                <a:lnTo>
                  <a:pt x="1101583" y="969623"/>
                </a:lnTo>
                <a:lnTo>
                  <a:pt x="1127868" y="930713"/>
                </a:lnTo>
                <a:lnTo>
                  <a:pt x="1151158" y="889748"/>
                </a:lnTo>
                <a:lnTo>
                  <a:pt x="1171295" y="846885"/>
                </a:lnTo>
                <a:lnTo>
                  <a:pt x="1188122" y="802282"/>
                </a:lnTo>
                <a:lnTo>
                  <a:pt x="1201483" y="756095"/>
                </a:lnTo>
                <a:lnTo>
                  <a:pt x="1211221" y="708481"/>
                </a:lnTo>
                <a:lnTo>
                  <a:pt x="1217179" y="659597"/>
                </a:lnTo>
                <a:lnTo>
                  <a:pt x="1219200" y="609600"/>
                </a:lnTo>
                <a:lnTo>
                  <a:pt x="1217179" y="559602"/>
                </a:lnTo>
                <a:lnTo>
                  <a:pt x="1211221" y="510718"/>
                </a:lnTo>
                <a:lnTo>
                  <a:pt x="1201483" y="463104"/>
                </a:lnTo>
                <a:lnTo>
                  <a:pt x="1188122" y="416917"/>
                </a:lnTo>
                <a:lnTo>
                  <a:pt x="1171295" y="372314"/>
                </a:lnTo>
                <a:lnTo>
                  <a:pt x="1151158" y="329451"/>
                </a:lnTo>
                <a:lnTo>
                  <a:pt x="1127868" y="288486"/>
                </a:lnTo>
                <a:lnTo>
                  <a:pt x="1101583" y="249576"/>
                </a:lnTo>
                <a:lnTo>
                  <a:pt x="1072459" y="212877"/>
                </a:lnTo>
                <a:lnTo>
                  <a:pt x="1040653" y="178546"/>
                </a:lnTo>
                <a:lnTo>
                  <a:pt x="1006322" y="146740"/>
                </a:lnTo>
                <a:lnTo>
                  <a:pt x="969623" y="117616"/>
                </a:lnTo>
                <a:lnTo>
                  <a:pt x="930713" y="91331"/>
                </a:lnTo>
                <a:lnTo>
                  <a:pt x="889748" y="68041"/>
                </a:lnTo>
                <a:lnTo>
                  <a:pt x="846885" y="47904"/>
                </a:lnTo>
                <a:lnTo>
                  <a:pt x="802282" y="31077"/>
                </a:lnTo>
                <a:lnTo>
                  <a:pt x="756095" y="17716"/>
                </a:lnTo>
                <a:lnTo>
                  <a:pt x="708481" y="7978"/>
                </a:lnTo>
                <a:lnTo>
                  <a:pt x="659597" y="2020"/>
                </a:lnTo>
                <a:lnTo>
                  <a:pt x="609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600"/>
                </a:moveTo>
                <a:lnTo>
                  <a:pt x="2020" y="559602"/>
                </a:lnTo>
                <a:lnTo>
                  <a:pt x="7978" y="510718"/>
                </a:lnTo>
                <a:lnTo>
                  <a:pt x="17716" y="463104"/>
                </a:lnTo>
                <a:lnTo>
                  <a:pt x="31077" y="416917"/>
                </a:lnTo>
                <a:lnTo>
                  <a:pt x="47904" y="372314"/>
                </a:lnTo>
                <a:lnTo>
                  <a:pt x="68041" y="329451"/>
                </a:lnTo>
                <a:lnTo>
                  <a:pt x="91331" y="288486"/>
                </a:lnTo>
                <a:lnTo>
                  <a:pt x="117616" y="249576"/>
                </a:lnTo>
                <a:lnTo>
                  <a:pt x="146740" y="212877"/>
                </a:lnTo>
                <a:lnTo>
                  <a:pt x="178546" y="178546"/>
                </a:lnTo>
                <a:lnTo>
                  <a:pt x="212877" y="146740"/>
                </a:lnTo>
                <a:lnTo>
                  <a:pt x="249576" y="117616"/>
                </a:lnTo>
                <a:lnTo>
                  <a:pt x="288486" y="91331"/>
                </a:lnTo>
                <a:lnTo>
                  <a:pt x="329451" y="68041"/>
                </a:lnTo>
                <a:lnTo>
                  <a:pt x="372314" y="47904"/>
                </a:lnTo>
                <a:lnTo>
                  <a:pt x="416917" y="31077"/>
                </a:lnTo>
                <a:lnTo>
                  <a:pt x="463104" y="17716"/>
                </a:lnTo>
                <a:lnTo>
                  <a:pt x="510718" y="7978"/>
                </a:lnTo>
                <a:lnTo>
                  <a:pt x="559602" y="2020"/>
                </a:lnTo>
                <a:lnTo>
                  <a:pt x="609600" y="0"/>
                </a:lnTo>
                <a:lnTo>
                  <a:pt x="659597" y="2020"/>
                </a:lnTo>
                <a:lnTo>
                  <a:pt x="708481" y="7978"/>
                </a:lnTo>
                <a:lnTo>
                  <a:pt x="756095" y="17716"/>
                </a:lnTo>
                <a:lnTo>
                  <a:pt x="802282" y="31077"/>
                </a:lnTo>
                <a:lnTo>
                  <a:pt x="846885" y="47904"/>
                </a:lnTo>
                <a:lnTo>
                  <a:pt x="889748" y="68041"/>
                </a:lnTo>
                <a:lnTo>
                  <a:pt x="930713" y="91331"/>
                </a:lnTo>
                <a:lnTo>
                  <a:pt x="969623" y="117616"/>
                </a:lnTo>
                <a:lnTo>
                  <a:pt x="1006322" y="146740"/>
                </a:lnTo>
                <a:lnTo>
                  <a:pt x="1040653" y="178546"/>
                </a:lnTo>
                <a:lnTo>
                  <a:pt x="1072459" y="212877"/>
                </a:lnTo>
                <a:lnTo>
                  <a:pt x="1101583" y="249576"/>
                </a:lnTo>
                <a:lnTo>
                  <a:pt x="1127868" y="288486"/>
                </a:lnTo>
                <a:lnTo>
                  <a:pt x="1151158" y="329451"/>
                </a:lnTo>
                <a:lnTo>
                  <a:pt x="1171295" y="372314"/>
                </a:lnTo>
                <a:lnTo>
                  <a:pt x="1188122" y="416917"/>
                </a:lnTo>
                <a:lnTo>
                  <a:pt x="1201483" y="463104"/>
                </a:lnTo>
                <a:lnTo>
                  <a:pt x="1211221" y="510718"/>
                </a:lnTo>
                <a:lnTo>
                  <a:pt x="1217179" y="559602"/>
                </a:lnTo>
                <a:lnTo>
                  <a:pt x="1219200" y="609600"/>
                </a:lnTo>
                <a:lnTo>
                  <a:pt x="1217179" y="659597"/>
                </a:lnTo>
                <a:lnTo>
                  <a:pt x="1211221" y="708481"/>
                </a:lnTo>
                <a:lnTo>
                  <a:pt x="1201483" y="756095"/>
                </a:lnTo>
                <a:lnTo>
                  <a:pt x="1188122" y="802282"/>
                </a:lnTo>
                <a:lnTo>
                  <a:pt x="1171295" y="846885"/>
                </a:lnTo>
                <a:lnTo>
                  <a:pt x="1151158" y="889748"/>
                </a:lnTo>
                <a:lnTo>
                  <a:pt x="1127868" y="930713"/>
                </a:lnTo>
                <a:lnTo>
                  <a:pt x="1101583" y="969623"/>
                </a:lnTo>
                <a:lnTo>
                  <a:pt x="1072459" y="1006322"/>
                </a:lnTo>
                <a:lnTo>
                  <a:pt x="1040653" y="1040653"/>
                </a:lnTo>
                <a:lnTo>
                  <a:pt x="1006322" y="1072459"/>
                </a:lnTo>
                <a:lnTo>
                  <a:pt x="969623" y="1101583"/>
                </a:lnTo>
                <a:lnTo>
                  <a:pt x="930713" y="1127868"/>
                </a:lnTo>
                <a:lnTo>
                  <a:pt x="889748" y="1151158"/>
                </a:lnTo>
                <a:lnTo>
                  <a:pt x="846885" y="1171295"/>
                </a:lnTo>
                <a:lnTo>
                  <a:pt x="802282" y="1188122"/>
                </a:lnTo>
                <a:lnTo>
                  <a:pt x="756095" y="1201483"/>
                </a:lnTo>
                <a:lnTo>
                  <a:pt x="708481" y="1211221"/>
                </a:lnTo>
                <a:lnTo>
                  <a:pt x="659597" y="1217179"/>
                </a:lnTo>
                <a:lnTo>
                  <a:pt x="609600" y="1219200"/>
                </a:lnTo>
                <a:lnTo>
                  <a:pt x="559602" y="1217179"/>
                </a:lnTo>
                <a:lnTo>
                  <a:pt x="510718" y="1211221"/>
                </a:lnTo>
                <a:lnTo>
                  <a:pt x="463104" y="1201483"/>
                </a:lnTo>
                <a:lnTo>
                  <a:pt x="416917" y="1188122"/>
                </a:lnTo>
                <a:lnTo>
                  <a:pt x="372314" y="1171295"/>
                </a:lnTo>
                <a:lnTo>
                  <a:pt x="329451" y="1151158"/>
                </a:lnTo>
                <a:lnTo>
                  <a:pt x="288486" y="1127868"/>
                </a:lnTo>
                <a:lnTo>
                  <a:pt x="249576" y="1101583"/>
                </a:lnTo>
                <a:lnTo>
                  <a:pt x="212877" y="1072459"/>
                </a:lnTo>
                <a:lnTo>
                  <a:pt x="178546" y="1040653"/>
                </a:lnTo>
                <a:lnTo>
                  <a:pt x="146740" y="1006322"/>
                </a:lnTo>
                <a:lnTo>
                  <a:pt x="117616" y="969623"/>
                </a:lnTo>
                <a:lnTo>
                  <a:pt x="91331" y="930713"/>
                </a:lnTo>
                <a:lnTo>
                  <a:pt x="68041" y="889748"/>
                </a:lnTo>
                <a:lnTo>
                  <a:pt x="47904" y="846885"/>
                </a:lnTo>
                <a:lnTo>
                  <a:pt x="31077" y="802282"/>
                </a:lnTo>
                <a:lnTo>
                  <a:pt x="17716" y="756095"/>
                </a:lnTo>
                <a:lnTo>
                  <a:pt x="7978" y="708481"/>
                </a:lnTo>
                <a:lnTo>
                  <a:pt x="2020" y="659597"/>
                </a:lnTo>
                <a:lnTo>
                  <a:pt x="0" y="609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553200" y="304800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1066800" h="1066800">
                <a:moveTo>
                  <a:pt x="0" y="533400"/>
                </a:moveTo>
                <a:lnTo>
                  <a:pt x="1767" y="489645"/>
                </a:lnTo>
                <a:lnTo>
                  <a:pt x="6979" y="446867"/>
                </a:lnTo>
                <a:lnTo>
                  <a:pt x="15499" y="405201"/>
                </a:lnTo>
                <a:lnTo>
                  <a:pt x="27188" y="364784"/>
                </a:lnTo>
                <a:lnTo>
                  <a:pt x="41909" y="325754"/>
                </a:lnTo>
                <a:lnTo>
                  <a:pt x="59527" y="288249"/>
                </a:lnTo>
                <a:lnTo>
                  <a:pt x="79903" y="252404"/>
                </a:lnTo>
                <a:lnTo>
                  <a:pt x="102900" y="218358"/>
                </a:lnTo>
                <a:lnTo>
                  <a:pt x="128381" y="186248"/>
                </a:lnTo>
                <a:lnTo>
                  <a:pt x="156209" y="156210"/>
                </a:lnTo>
                <a:lnTo>
                  <a:pt x="186248" y="128381"/>
                </a:lnTo>
                <a:lnTo>
                  <a:pt x="218358" y="102900"/>
                </a:lnTo>
                <a:lnTo>
                  <a:pt x="252404" y="79903"/>
                </a:lnTo>
                <a:lnTo>
                  <a:pt x="288249" y="59527"/>
                </a:lnTo>
                <a:lnTo>
                  <a:pt x="325754" y="41909"/>
                </a:lnTo>
                <a:lnTo>
                  <a:pt x="364784" y="27188"/>
                </a:lnTo>
                <a:lnTo>
                  <a:pt x="405201" y="15499"/>
                </a:lnTo>
                <a:lnTo>
                  <a:pt x="446867" y="6979"/>
                </a:lnTo>
                <a:lnTo>
                  <a:pt x="489645" y="1767"/>
                </a:lnTo>
                <a:lnTo>
                  <a:pt x="533400" y="0"/>
                </a:lnTo>
                <a:lnTo>
                  <a:pt x="577154" y="1767"/>
                </a:lnTo>
                <a:lnTo>
                  <a:pt x="619932" y="6979"/>
                </a:lnTo>
                <a:lnTo>
                  <a:pt x="661598" y="15499"/>
                </a:lnTo>
                <a:lnTo>
                  <a:pt x="702015" y="27188"/>
                </a:lnTo>
                <a:lnTo>
                  <a:pt x="741045" y="41909"/>
                </a:lnTo>
                <a:lnTo>
                  <a:pt x="778550" y="59527"/>
                </a:lnTo>
                <a:lnTo>
                  <a:pt x="814395" y="79903"/>
                </a:lnTo>
                <a:lnTo>
                  <a:pt x="848441" y="102900"/>
                </a:lnTo>
                <a:lnTo>
                  <a:pt x="880551" y="128381"/>
                </a:lnTo>
                <a:lnTo>
                  <a:pt x="910590" y="156210"/>
                </a:lnTo>
                <a:lnTo>
                  <a:pt x="938418" y="186248"/>
                </a:lnTo>
                <a:lnTo>
                  <a:pt x="963899" y="218358"/>
                </a:lnTo>
                <a:lnTo>
                  <a:pt x="986896" y="252404"/>
                </a:lnTo>
                <a:lnTo>
                  <a:pt x="1007272" y="288249"/>
                </a:lnTo>
                <a:lnTo>
                  <a:pt x="1024890" y="325754"/>
                </a:lnTo>
                <a:lnTo>
                  <a:pt x="1039611" y="364784"/>
                </a:lnTo>
                <a:lnTo>
                  <a:pt x="1051300" y="405201"/>
                </a:lnTo>
                <a:lnTo>
                  <a:pt x="1059820" y="446867"/>
                </a:lnTo>
                <a:lnTo>
                  <a:pt x="1065032" y="489645"/>
                </a:lnTo>
                <a:lnTo>
                  <a:pt x="1066800" y="533400"/>
                </a:lnTo>
                <a:lnTo>
                  <a:pt x="1065032" y="577154"/>
                </a:lnTo>
                <a:lnTo>
                  <a:pt x="1059820" y="619932"/>
                </a:lnTo>
                <a:lnTo>
                  <a:pt x="1051300" y="661598"/>
                </a:lnTo>
                <a:lnTo>
                  <a:pt x="1039611" y="702015"/>
                </a:lnTo>
                <a:lnTo>
                  <a:pt x="1024890" y="741045"/>
                </a:lnTo>
                <a:lnTo>
                  <a:pt x="1007272" y="778550"/>
                </a:lnTo>
                <a:lnTo>
                  <a:pt x="986896" y="814395"/>
                </a:lnTo>
                <a:lnTo>
                  <a:pt x="963899" y="848441"/>
                </a:lnTo>
                <a:lnTo>
                  <a:pt x="938418" y="880551"/>
                </a:lnTo>
                <a:lnTo>
                  <a:pt x="910590" y="910589"/>
                </a:lnTo>
                <a:lnTo>
                  <a:pt x="880551" y="938418"/>
                </a:lnTo>
                <a:lnTo>
                  <a:pt x="848441" y="963899"/>
                </a:lnTo>
                <a:lnTo>
                  <a:pt x="814395" y="986896"/>
                </a:lnTo>
                <a:lnTo>
                  <a:pt x="778550" y="1007272"/>
                </a:lnTo>
                <a:lnTo>
                  <a:pt x="741045" y="1024889"/>
                </a:lnTo>
                <a:lnTo>
                  <a:pt x="702015" y="1039611"/>
                </a:lnTo>
                <a:lnTo>
                  <a:pt x="661598" y="1051300"/>
                </a:lnTo>
                <a:lnTo>
                  <a:pt x="619932" y="1059820"/>
                </a:lnTo>
                <a:lnTo>
                  <a:pt x="577154" y="1065032"/>
                </a:lnTo>
                <a:lnTo>
                  <a:pt x="533400" y="1066800"/>
                </a:lnTo>
                <a:lnTo>
                  <a:pt x="489645" y="1065032"/>
                </a:lnTo>
                <a:lnTo>
                  <a:pt x="446867" y="1059820"/>
                </a:lnTo>
                <a:lnTo>
                  <a:pt x="405201" y="1051300"/>
                </a:lnTo>
                <a:lnTo>
                  <a:pt x="364784" y="1039611"/>
                </a:lnTo>
                <a:lnTo>
                  <a:pt x="325754" y="1024889"/>
                </a:lnTo>
                <a:lnTo>
                  <a:pt x="288249" y="1007272"/>
                </a:lnTo>
                <a:lnTo>
                  <a:pt x="252404" y="986896"/>
                </a:lnTo>
                <a:lnTo>
                  <a:pt x="218358" y="963899"/>
                </a:lnTo>
                <a:lnTo>
                  <a:pt x="186248" y="938418"/>
                </a:lnTo>
                <a:lnTo>
                  <a:pt x="156209" y="910589"/>
                </a:lnTo>
                <a:lnTo>
                  <a:pt x="128381" y="880551"/>
                </a:lnTo>
                <a:lnTo>
                  <a:pt x="102900" y="848441"/>
                </a:lnTo>
                <a:lnTo>
                  <a:pt x="79903" y="814395"/>
                </a:lnTo>
                <a:lnTo>
                  <a:pt x="59527" y="778550"/>
                </a:lnTo>
                <a:lnTo>
                  <a:pt x="41909" y="741045"/>
                </a:lnTo>
                <a:lnTo>
                  <a:pt x="27188" y="702015"/>
                </a:lnTo>
                <a:lnTo>
                  <a:pt x="15499" y="661598"/>
                </a:lnTo>
                <a:lnTo>
                  <a:pt x="6979" y="619932"/>
                </a:lnTo>
                <a:lnTo>
                  <a:pt x="1767" y="577154"/>
                </a:lnTo>
                <a:lnTo>
                  <a:pt x="0" y="5334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7205" y="1804035"/>
            <a:ext cx="8813302" cy="1752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531934" y="2403336"/>
            <a:ext cx="8003844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7910">
              <a:lnSpc>
                <a:spcPct val="100000"/>
              </a:lnSpc>
            </a:pPr>
            <a:r>
              <a:rPr lang="en-US" dirty="0"/>
              <a:t>Highest populated country in the world?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58151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371600" y="11937"/>
            <a:ext cx="5518404" cy="14358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333750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" name="object 4">
            <a:extLst>
              <a:ext uri="{FF2B5EF4-FFF2-40B4-BE49-F238E27FC236}">
                <a16:creationId xmlns:a16="http://schemas.microsoft.com/office/drawing/2014/main" id="{5138E9D2-768B-4A4C-8009-7DE8E917D812}"/>
              </a:ext>
            </a:extLst>
          </p:cNvPr>
          <p:cNvSpPr/>
          <p:nvPr/>
        </p:nvSpPr>
        <p:spPr>
          <a:xfrm>
            <a:off x="3200400" y="5658380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8FC01C-FC61-441A-A7C5-8017FEC1FD1A}"/>
              </a:ext>
            </a:extLst>
          </p:cNvPr>
          <p:cNvSpPr/>
          <p:nvPr/>
        </p:nvSpPr>
        <p:spPr>
          <a:xfrm>
            <a:off x="228600" y="1981200"/>
            <a:ext cx="2286000" cy="1295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/>
              <a:t>Episode - 2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60BAE7-05FA-43CC-A506-24EDC85F63BB}"/>
              </a:ext>
            </a:extLst>
          </p:cNvPr>
          <p:cNvSpPr/>
          <p:nvPr/>
        </p:nvSpPr>
        <p:spPr>
          <a:xfrm>
            <a:off x="6477000" y="1981200"/>
            <a:ext cx="2286000" cy="1295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/>
              <a:t>Topic – Our Country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D40843-0709-4395-9623-3E55AEE1ED60}"/>
              </a:ext>
            </a:extLst>
          </p:cNvPr>
          <p:cNvSpPr/>
          <p:nvPr/>
        </p:nvSpPr>
        <p:spPr>
          <a:xfrm>
            <a:off x="228600" y="4078526"/>
            <a:ext cx="2286000" cy="1295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/>
              <a:t>Age Group – 4 to 10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92F6CEF-42DA-49B9-B3A1-A63005255B2A}"/>
              </a:ext>
            </a:extLst>
          </p:cNvPr>
          <p:cNvSpPr/>
          <p:nvPr/>
        </p:nvSpPr>
        <p:spPr>
          <a:xfrm>
            <a:off x="6094379" y="4079960"/>
            <a:ext cx="2821021" cy="1295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/>
              <a:t>12 Questions, 3 Lifelines</a:t>
            </a:r>
          </a:p>
        </p:txBody>
      </p:sp>
    </p:spTree>
    <p:extLst>
      <p:ext uri="{BB962C8B-B14F-4D97-AF65-F5344CB8AC3E}">
        <p14:creationId xmlns:p14="http://schemas.microsoft.com/office/powerpoint/2010/main" val="314225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-0.00416 L 0.00018 -0.00416 C -0.00017 -0.01064 -0.00069 -0.01712 -0.00086 -0.02361 C -0.00139 -0.03078 -0.00139 -0.03819 -0.00191 -0.0456 C -0.00208 -0.04699 -0.00382 -0.04861 -0.00295 -0.04953 L -0.00086 -0.04699 L -0.00086 -0.04699 " pathEditMode="relative" ptsTypes="AAAAA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7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0" dur="7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" dur="7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7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500"/>
                            </p:stCondLst>
                            <p:childTnLst>
                              <p:par>
                                <p:cTn id="14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77 -0.05092 L 0.00677 -0.05069 C 0.00625 -0.0574 0.00625 -0.06388 0.00556 -0.07037 C 0.00539 -0.07175 0.00469 -0.07314 0.00452 -0.07476 C 0.00295 -0.08379 0.0033 -0.08425 0.0033 -0.09259 L 0.0033 -0.14722 L -3.33333E-6 -0.20347 L 0.00105 -0.24652 L -3.33333E-6 -0.30555 " pathEditMode="relative" rAng="0" ptsTypes="AAAAAAAAA">
                                      <p:cBhvr>
                                        <p:cTn id="1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7" y="-127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500"/>
                            </p:stCondLst>
                            <p:childTnLst>
                              <p:par>
                                <p:cTn id="17" presetID="27" presetClass="emph" presetSubtype="0" fill="remove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90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9" dur="90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0" dur="90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90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300"/>
                            </p:stCondLst>
                            <p:childTnLst>
                              <p:par>
                                <p:cTn id="23" presetID="0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3 -0.29675 L -0.0033 -0.33981 L -0.00434 -0.39305 L -0.00434 -0.4449 L -0.00225 -0.49675 L -3.33333E-6 -0.5456 " pathEditMode="relative" rAng="0" ptsTypes="AAAAAA">
                                      <p:cBhvr>
                                        <p:cTn id="2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-124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9300"/>
                            </p:stCondLst>
                            <p:childTnLst>
                              <p:par>
                                <p:cTn id="26" presetID="6" presetClass="emph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13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6" grpId="1" animBg="1"/>
      <p:bldP spid="6" grpId="2" animBg="1"/>
      <p:bldP spid="6" grpId="3" animBg="1"/>
      <p:bldP spid="6" grpId="4" animBg="1"/>
      <p:bldP spid="6" grpId="5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2">
            <a:extLst>
              <a:ext uri="{FF2B5EF4-FFF2-40B4-BE49-F238E27FC236}">
                <a16:creationId xmlns:a16="http://schemas.microsoft.com/office/drawing/2014/main" id="{B7BE27FD-1D3B-424C-B71B-7FD2B853DF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864320"/>
              </p:ext>
            </p:extLst>
          </p:nvPr>
        </p:nvGraphicFramePr>
        <p:xfrm>
          <a:off x="3333750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3638550" y="457200"/>
            <a:ext cx="1466850" cy="762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255767" y="457200"/>
            <a:ext cx="1373632" cy="762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69210" y="228600"/>
            <a:ext cx="1343025" cy="1143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C75C928A-2A41-4085-A666-2DBDCA546E69}"/>
              </a:ext>
            </a:extLst>
          </p:cNvPr>
          <p:cNvSpPr/>
          <p:nvPr/>
        </p:nvSpPr>
        <p:spPr>
          <a:xfrm>
            <a:off x="3152775" y="2971800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6">
            <a:extLst>
              <a:ext uri="{FF2B5EF4-FFF2-40B4-BE49-F238E27FC236}">
                <a16:creationId xmlns:a16="http://schemas.microsoft.com/office/drawing/2014/main" id="{542E4304-B73D-44D8-970C-C98E49B5EA12}"/>
              </a:ext>
            </a:extLst>
          </p:cNvPr>
          <p:cNvSpPr/>
          <p:nvPr/>
        </p:nvSpPr>
        <p:spPr>
          <a:xfrm>
            <a:off x="2069211" y="228612"/>
            <a:ext cx="1359789" cy="114933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16017" y="5361813"/>
            <a:ext cx="4176522" cy="720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91084" y="5336540"/>
            <a:ext cx="4226855" cy="771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1523" y="5362066"/>
            <a:ext cx="4176458" cy="7200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6616" y="5336666"/>
            <a:ext cx="4226711" cy="771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4427982" y="5721908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65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16017" y="4281804"/>
            <a:ext cx="4176522" cy="719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63423" y="4256278"/>
            <a:ext cx="4226790" cy="771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1523" y="4281932"/>
            <a:ext cx="4176458" cy="7200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6623" y="4256532"/>
            <a:ext cx="4226699" cy="771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27982" y="4641850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26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011673" y="5519115"/>
            <a:ext cx="388080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15645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D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UK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6303" y="5519115"/>
            <a:ext cx="264096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58215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Japan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11672" y="4438777"/>
            <a:ext cx="337032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01700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B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	</a:t>
            </a:r>
            <a:r>
              <a:rPr lang="en-US" sz="3600" spc="-22" baseline="1157" dirty="0">
                <a:solidFill>
                  <a:srgbClr val="FFFFFF"/>
                </a:solidFill>
                <a:latin typeface="Calibri"/>
                <a:cs typeface="Calibri"/>
              </a:rPr>
              <a:t>USA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6302" y="4438777"/>
            <a:ext cx="32636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89280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7" baseline="1157" dirty="0">
                <a:solidFill>
                  <a:srgbClr val="FFFFFF"/>
                </a:solidFill>
                <a:latin typeface="Calibri"/>
                <a:cs typeface="Calibri"/>
              </a:rPr>
              <a:t>India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19200" y="228612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64739" y="457200"/>
            <a:ext cx="1466850" cy="762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34357" y="457200"/>
            <a:ext cx="1373632" cy="762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609600" y="0"/>
                </a:moveTo>
                <a:lnTo>
                  <a:pt x="559602" y="2020"/>
                </a:lnTo>
                <a:lnTo>
                  <a:pt x="510718" y="7978"/>
                </a:lnTo>
                <a:lnTo>
                  <a:pt x="463104" y="17716"/>
                </a:lnTo>
                <a:lnTo>
                  <a:pt x="416917" y="31077"/>
                </a:lnTo>
                <a:lnTo>
                  <a:pt x="372314" y="47904"/>
                </a:lnTo>
                <a:lnTo>
                  <a:pt x="329451" y="68041"/>
                </a:lnTo>
                <a:lnTo>
                  <a:pt x="288486" y="91331"/>
                </a:lnTo>
                <a:lnTo>
                  <a:pt x="249576" y="117616"/>
                </a:lnTo>
                <a:lnTo>
                  <a:pt x="212877" y="146740"/>
                </a:lnTo>
                <a:lnTo>
                  <a:pt x="178546" y="178546"/>
                </a:lnTo>
                <a:lnTo>
                  <a:pt x="146740" y="212877"/>
                </a:lnTo>
                <a:lnTo>
                  <a:pt x="117616" y="249576"/>
                </a:lnTo>
                <a:lnTo>
                  <a:pt x="91331" y="288486"/>
                </a:lnTo>
                <a:lnTo>
                  <a:pt x="68041" y="329451"/>
                </a:lnTo>
                <a:lnTo>
                  <a:pt x="47904" y="372314"/>
                </a:lnTo>
                <a:lnTo>
                  <a:pt x="31077" y="416917"/>
                </a:lnTo>
                <a:lnTo>
                  <a:pt x="17716" y="463104"/>
                </a:lnTo>
                <a:lnTo>
                  <a:pt x="7978" y="510718"/>
                </a:lnTo>
                <a:lnTo>
                  <a:pt x="2020" y="559602"/>
                </a:lnTo>
                <a:lnTo>
                  <a:pt x="0" y="609600"/>
                </a:lnTo>
                <a:lnTo>
                  <a:pt x="2020" y="659597"/>
                </a:lnTo>
                <a:lnTo>
                  <a:pt x="7978" y="708481"/>
                </a:lnTo>
                <a:lnTo>
                  <a:pt x="17716" y="756095"/>
                </a:lnTo>
                <a:lnTo>
                  <a:pt x="31077" y="802282"/>
                </a:lnTo>
                <a:lnTo>
                  <a:pt x="47904" y="846885"/>
                </a:lnTo>
                <a:lnTo>
                  <a:pt x="68041" y="889748"/>
                </a:lnTo>
                <a:lnTo>
                  <a:pt x="91331" y="930713"/>
                </a:lnTo>
                <a:lnTo>
                  <a:pt x="117616" y="969623"/>
                </a:lnTo>
                <a:lnTo>
                  <a:pt x="146740" y="1006322"/>
                </a:lnTo>
                <a:lnTo>
                  <a:pt x="178546" y="1040653"/>
                </a:lnTo>
                <a:lnTo>
                  <a:pt x="212877" y="1072459"/>
                </a:lnTo>
                <a:lnTo>
                  <a:pt x="249576" y="1101583"/>
                </a:lnTo>
                <a:lnTo>
                  <a:pt x="288486" y="1127868"/>
                </a:lnTo>
                <a:lnTo>
                  <a:pt x="329451" y="1151158"/>
                </a:lnTo>
                <a:lnTo>
                  <a:pt x="372314" y="1171295"/>
                </a:lnTo>
                <a:lnTo>
                  <a:pt x="416917" y="1188122"/>
                </a:lnTo>
                <a:lnTo>
                  <a:pt x="463104" y="1201483"/>
                </a:lnTo>
                <a:lnTo>
                  <a:pt x="510718" y="1211221"/>
                </a:lnTo>
                <a:lnTo>
                  <a:pt x="559602" y="1217179"/>
                </a:lnTo>
                <a:lnTo>
                  <a:pt x="609600" y="1219200"/>
                </a:lnTo>
                <a:lnTo>
                  <a:pt x="659597" y="1217179"/>
                </a:lnTo>
                <a:lnTo>
                  <a:pt x="708481" y="1211221"/>
                </a:lnTo>
                <a:lnTo>
                  <a:pt x="756095" y="1201483"/>
                </a:lnTo>
                <a:lnTo>
                  <a:pt x="802282" y="1188122"/>
                </a:lnTo>
                <a:lnTo>
                  <a:pt x="846885" y="1171295"/>
                </a:lnTo>
                <a:lnTo>
                  <a:pt x="889748" y="1151158"/>
                </a:lnTo>
                <a:lnTo>
                  <a:pt x="930713" y="1127868"/>
                </a:lnTo>
                <a:lnTo>
                  <a:pt x="969623" y="1101583"/>
                </a:lnTo>
                <a:lnTo>
                  <a:pt x="1006322" y="1072459"/>
                </a:lnTo>
                <a:lnTo>
                  <a:pt x="1040653" y="1040653"/>
                </a:lnTo>
                <a:lnTo>
                  <a:pt x="1072459" y="1006322"/>
                </a:lnTo>
                <a:lnTo>
                  <a:pt x="1101583" y="969623"/>
                </a:lnTo>
                <a:lnTo>
                  <a:pt x="1127868" y="930713"/>
                </a:lnTo>
                <a:lnTo>
                  <a:pt x="1151158" y="889748"/>
                </a:lnTo>
                <a:lnTo>
                  <a:pt x="1171295" y="846885"/>
                </a:lnTo>
                <a:lnTo>
                  <a:pt x="1188122" y="802282"/>
                </a:lnTo>
                <a:lnTo>
                  <a:pt x="1201483" y="756095"/>
                </a:lnTo>
                <a:lnTo>
                  <a:pt x="1211221" y="708481"/>
                </a:lnTo>
                <a:lnTo>
                  <a:pt x="1217179" y="659597"/>
                </a:lnTo>
                <a:lnTo>
                  <a:pt x="1219200" y="609600"/>
                </a:lnTo>
                <a:lnTo>
                  <a:pt x="1217179" y="559602"/>
                </a:lnTo>
                <a:lnTo>
                  <a:pt x="1211221" y="510718"/>
                </a:lnTo>
                <a:lnTo>
                  <a:pt x="1201483" y="463104"/>
                </a:lnTo>
                <a:lnTo>
                  <a:pt x="1188122" y="416917"/>
                </a:lnTo>
                <a:lnTo>
                  <a:pt x="1171295" y="372314"/>
                </a:lnTo>
                <a:lnTo>
                  <a:pt x="1151158" y="329451"/>
                </a:lnTo>
                <a:lnTo>
                  <a:pt x="1127868" y="288486"/>
                </a:lnTo>
                <a:lnTo>
                  <a:pt x="1101583" y="249576"/>
                </a:lnTo>
                <a:lnTo>
                  <a:pt x="1072459" y="212877"/>
                </a:lnTo>
                <a:lnTo>
                  <a:pt x="1040653" y="178546"/>
                </a:lnTo>
                <a:lnTo>
                  <a:pt x="1006322" y="146740"/>
                </a:lnTo>
                <a:lnTo>
                  <a:pt x="969623" y="117616"/>
                </a:lnTo>
                <a:lnTo>
                  <a:pt x="930713" y="91331"/>
                </a:lnTo>
                <a:lnTo>
                  <a:pt x="889748" y="68041"/>
                </a:lnTo>
                <a:lnTo>
                  <a:pt x="846885" y="47904"/>
                </a:lnTo>
                <a:lnTo>
                  <a:pt x="802282" y="31077"/>
                </a:lnTo>
                <a:lnTo>
                  <a:pt x="756095" y="17716"/>
                </a:lnTo>
                <a:lnTo>
                  <a:pt x="708481" y="7978"/>
                </a:lnTo>
                <a:lnTo>
                  <a:pt x="659597" y="2020"/>
                </a:lnTo>
                <a:lnTo>
                  <a:pt x="609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600"/>
                </a:moveTo>
                <a:lnTo>
                  <a:pt x="2020" y="559602"/>
                </a:lnTo>
                <a:lnTo>
                  <a:pt x="7978" y="510718"/>
                </a:lnTo>
                <a:lnTo>
                  <a:pt x="17716" y="463104"/>
                </a:lnTo>
                <a:lnTo>
                  <a:pt x="31077" y="416917"/>
                </a:lnTo>
                <a:lnTo>
                  <a:pt x="47904" y="372314"/>
                </a:lnTo>
                <a:lnTo>
                  <a:pt x="68041" y="329451"/>
                </a:lnTo>
                <a:lnTo>
                  <a:pt x="91331" y="288486"/>
                </a:lnTo>
                <a:lnTo>
                  <a:pt x="117616" y="249576"/>
                </a:lnTo>
                <a:lnTo>
                  <a:pt x="146740" y="212877"/>
                </a:lnTo>
                <a:lnTo>
                  <a:pt x="178546" y="178546"/>
                </a:lnTo>
                <a:lnTo>
                  <a:pt x="212877" y="146740"/>
                </a:lnTo>
                <a:lnTo>
                  <a:pt x="249576" y="117616"/>
                </a:lnTo>
                <a:lnTo>
                  <a:pt x="288486" y="91331"/>
                </a:lnTo>
                <a:lnTo>
                  <a:pt x="329451" y="68041"/>
                </a:lnTo>
                <a:lnTo>
                  <a:pt x="372314" y="47904"/>
                </a:lnTo>
                <a:lnTo>
                  <a:pt x="416917" y="31077"/>
                </a:lnTo>
                <a:lnTo>
                  <a:pt x="463104" y="17716"/>
                </a:lnTo>
                <a:lnTo>
                  <a:pt x="510718" y="7978"/>
                </a:lnTo>
                <a:lnTo>
                  <a:pt x="559602" y="2020"/>
                </a:lnTo>
                <a:lnTo>
                  <a:pt x="609600" y="0"/>
                </a:lnTo>
                <a:lnTo>
                  <a:pt x="659597" y="2020"/>
                </a:lnTo>
                <a:lnTo>
                  <a:pt x="708481" y="7978"/>
                </a:lnTo>
                <a:lnTo>
                  <a:pt x="756095" y="17716"/>
                </a:lnTo>
                <a:lnTo>
                  <a:pt x="802282" y="31077"/>
                </a:lnTo>
                <a:lnTo>
                  <a:pt x="846885" y="47904"/>
                </a:lnTo>
                <a:lnTo>
                  <a:pt x="889748" y="68041"/>
                </a:lnTo>
                <a:lnTo>
                  <a:pt x="930713" y="91331"/>
                </a:lnTo>
                <a:lnTo>
                  <a:pt x="969623" y="117616"/>
                </a:lnTo>
                <a:lnTo>
                  <a:pt x="1006322" y="146740"/>
                </a:lnTo>
                <a:lnTo>
                  <a:pt x="1040653" y="178546"/>
                </a:lnTo>
                <a:lnTo>
                  <a:pt x="1072459" y="212877"/>
                </a:lnTo>
                <a:lnTo>
                  <a:pt x="1101583" y="249576"/>
                </a:lnTo>
                <a:lnTo>
                  <a:pt x="1127868" y="288486"/>
                </a:lnTo>
                <a:lnTo>
                  <a:pt x="1151158" y="329451"/>
                </a:lnTo>
                <a:lnTo>
                  <a:pt x="1171295" y="372314"/>
                </a:lnTo>
                <a:lnTo>
                  <a:pt x="1188122" y="416917"/>
                </a:lnTo>
                <a:lnTo>
                  <a:pt x="1201483" y="463104"/>
                </a:lnTo>
                <a:lnTo>
                  <a:pt x="1211221" y="510718"/>
                </a:lnTo>
                <a:lnTo>
                  <a:pt x="1217179" y="559602"/>
                </a:lnTo>
                <a:lnTo>
                  <a:pt x="1219200" y="609600"/>
                </a:lnTo>
                <a:lnTo>
                  <a:pt x="1217179" y="659597"/>
                </a:lnTo>
                <a:lnTo>
                  <a:pt x="1211221" y="708481"/>
                </a:lnTo>
                <a:lnTo>
                  <a:pt x="1201483" y="756095"/>
                </a:lnTo>
                <a:lnTo>
                  <a:pt x="1188122" y="802282"/>
                </a:lnTo>
                <a:lnTo>
                  <a:pt x="1171295" y="846885"/>
                </a:lnTo>
                <a:lnTo>
                  <a:pt x="1151158" y="889748"/>
                </a:lnTo>
                <a:lnTo>
                  <a:pt x="1127868" y="930713"/>
                </a:lnTo>
                <a:lnTo>
                  <a:pt x="1101583" y="969623"/>
                </a:lnTo>
                <a:lnTo>
                  <a:pt x="1072459" y="1006322"/>
                </a:lnTo>
                <a:lnTo>
                  <a:pt x="1040653" y="1040653"/>
                </a:lnTo>
                <a:lnTo>
                  <a:pt x="1006322" y="1072459"/>
                </a:lnTo>
                <a:lnTo>
                  <a:pt x="969623" y="1101583"/>
                </a:lnTo>
                <a:lnTo>
                  <a:pt x="930713" y="1127868"/>
                </a:lnTo>
                <a:lnTo>
                  <a:pt x="889748" y="1151158"/>
                </a:lnTo>
                <a:lnTo>
                  <a:pt x="846885" y="1171295"/>
                </a:lnTo>
                <a:lnTo>
                  <a:pt x="802282" y="1188122"/>
                </a:lnTo>
                <a:lnTo>
                  <a:pt x="756095" y="1201483"/>
                </a:lnTo>
                <a:lnTo>
                  <a:pt x="708481" y="1211221"/>
                </a:lnTo>
                <a:lnTo>
                  <a:pt x="659597" y="1217179"/>
                </a:lnTo>
                <a:lnTo>
                  <a:pt x="609600" y="1219200"/>
                </a:lnTo>
                <a:lnTo>
                  <a:pt x="559602" y="1217179"/>
                </a:lnTo>
                <a:lnTo>
                  <a:pt x="510718" y="1211221"/>
                </a:lnTo>
                <a:lnTo>
                  <a:pt x="463104" y="1201483"/>
                </a:lnTo>
                <a:lnTo>
                  <a:pt x="416917" y="1188122"/>
                </a:lnTo>
                <a:lnTo>
                  <a:pt x="372314" y="1171295"/>
                </a:lnTo>
                <a:lnTo>
                  <a:pt x="329451" y="1151158"/>
                </a:lnTo>
                <a:lnTo>
                  <a:pt x="288486" y="1127868"/>
                </a:lnTo>
                <a:lnTo>
                  <a:pt x="249576" y="1101583"/>
                </a:lnTo>
                <a:lnTo>
                  <a:pt x="212877" y="1072459"/>
                </a:lnTo>
                <a:lnTo>
                  <a:pt x="178546" y="1040653"/>
                </a:lnTo>
                <a:lnTo>
                  <a:pt x="146740" y="1006322"/>
                </a:lnTo>
                <a:lnTo>
                  <a:pt x="117616" y="969623"/>
                </a:lnTo>
                <a:lnTo>
                  <a:pt x="91331" y="930713"/>
                </a:lnTo>
                <a:lnTo>
                  <a:pt x="68041" y="889748"/>
                </a:lnTo>
                <a:lnTo>
                  <a:pt x="47904" y="846885"/>
                </a:lnTo>
                <a:lnTo>
                  <a:pt x="31077" y="802282"/>
                </a:lnTo>
                <a:lnTo>
                  <a:pt x="17716" y="756095"/>
                </a:lnTo>
                <a:lnTo>
                  <a:pt x="7978" y="708481"/>
                </a:lnTo>
                <a:lnTo>
                  <a:pt x="2020" y="659597"/>
                </a:lnTo>
                <a:lnTo>
                  <a:pt x="0" y="609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553200" y="304800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1066800" h="1066800">
                <a:moveTo>
                  <a:pt x="0" y="533400"/>
                </a:moveTo>
                <a:lnTo>
                  <a:pt x="1767" y="489645"/>
                </a:lnTo>
                <a:lnTo>
                  <a:pt x="6979" y="446867"/>
                </a:lnTo>
                <a:lnTo>
                  <a:pt x="15499" y="405201"/>
                </a:lnTo>
                <a:lnTo>
                  <a:pt x="27188" y="364784"/>
                </a:lnTo>
                <a:lnTo>
                  <a:pt x="41909" y="325754"/>
                </a:lnTo>
                <a:lnTo>
                  <a:pt x="59527" y="288249"/>
                </a:lnTo>
                <a:lnTo>
                  <a:pt x="79903" y="252404"/>
                </a:lnTo>
                <a:lnTo>
                  <a:pt x="102900" y="218358"/>
                </a:lnTo>
                <a:lnTo>
                  <a:pt x="128381" y="186248"/>
                </a:lnTo>
                <a:lnTo>
                  <a:pt x="156209" y="156210"/>
                </a:lnTo>
                <a:lnTo>
                  <a:pt x="186248" y="128381"/>
                </a:lnTo>
                <a:lnTo>
                  <a:pt x="218358" y="102900"/>
                </a:lnTo>
                <a:lnTo>
                  <a:pt x="252404" y="79903"/>
                </a:lnTo>
                <a:lnTo>
                  <a:pt x="288249" y="59527"/>
                </a:lnTo>
                <a:lnTo>
                  <a:pt x="325754" y="41909"/>
                </a:lnTo>
                <a:lnTo>
                  <a:pt x="364784" y="27188"/>
                </a:lnTo>
                <a:lnTo>
                  <a:pt x="405201" y="15499"/>
                </a:lnTo>
                <a:lnTo>
                  <a:pt x="446867" y="6979"/>
                </a:lnTo>
                <a:lnTo>
                  <a:pt x="489645" y="1767"/>
                </a:lnTo>
                <a:lnTo>
                  <a:pt x="533400" y="0"/>
                </a:lnTo>
                <a:lnTo>
                  <a:pt x="577154" y="1767"/>
                </a:lnTo>
                <a:lnTo>
                  <a:pt x="619932" y="6979"/>
                </a:lnTo>
                <a:lnTo>
                  <a:pt x="661598" y="15499"/>
                </a:lnTo>
                <a:lnTo>
                  <a:pt x="702015" y="27188"/>
                </a:lnTo>
                <a:lnTo>
                  <a:pt x="741045" y="41909"/>
                </a:lnTo>
                <a:lnTo>
                  <a:pt x="778550" y="59527"/>
                </a:lnTo>
                <a:lnTo>
                  <a:pt x="814395" y="79903"/>
                </a:lnTo>
                <a:lnTo>
                  <a:pt x="848441" y="102900"/>
                </a:lnTo>
                <a:lnTo>
                  <a:pt x="880551" y="128381"/>
                </a:lnTo>
                <a:lnTo>
                  <a:pt x="910590" y="156210"/>
                </a:lnTo>
                <a:lnTo>
                  <a:pt x="938418" y="186248"/>
                </a:lnTo>
                <a:lnTo>
                  <a:pt x="963899" y="218358"/>
                </a:lnTo>
                <a:lnTo>
                  <a:pt x="986896" y="252404"/>
                </a:lnTo>
                <a:lnTo>
                  <a:pt x="1007272" y="288249"/>
                </a:lnTo>
                <a:lnTo>
                  <a:pt x="1024890" y="325754"/>
                </a:lnTo>
                <a:lnTo>
                  <a:pt x="1039611" y="364784"/>
                </a:lnTo>
                <a:lnTo>
                  <a:pt x="1051300" y="405201"/>
                </a:lnTo>
                <a:lnTo>
                  <a:pt x="1059820" y="446867"/>
                </a:lnTo>
                <a:lnTo>
                  <a:pt x="1065032" y="489645"/>
                </a:lnTo>
                <a:lnTo>
                  <a:pt x="1066800" y="533400"/>
                </a:lnTo>
                <a:lnTo>
                  <a:pt x="1065032" y="577154"/>
                </a:lnTo>
                <a:lnTo>
                  <a:pt x="1059820" y="619932"/>
                </a:lnTo>
                <a:lnTo>
                  <a:pt x="1051300" y="661598"/>
                </a:lnTo>
                <a:lnTo>
                  <a:pt x="1039611" y="702015"/>
                </a:lnTo>
                <a:lnTo>
                  <a:pt x="1024890" y="741045"/>
                </a:lnTo>
                <a:lnTo>
                  <a:pt x="1007272" y="778550"/>
                </a:lnTo>
                <a:lnTo>
                  <a:pt x="986896" y="814395"/>
                </a:lnTo>
                <a:lnTo>
                  <a:pt x="963899" y="848441"/>
                </a:lnTo>
                <a:lnTo>
                  <a:pt x="938418" y="880551"/>
                </a:lnTo>
                <a:lnTo>
                  <a:pt x="910590" y="910589"/>
                </a:lnTo>
                <a:lnTo>
                  <a:pt x="880551" y="938418"/>
                </a:lnTo>
                <a:lnTo>
                  <a:pt x="848441" y="963899"/>
                </a:lnTo>
                <a:lnTo>
                  <a:pt x="814395" y="986896"/>
                </a:lnTo>
                <a:lnTo>
                  <a:pt x="778550" y="1007272"/>
                </a:lnTo>
                <a:lnTo>
                  <a:pt x="741045" y="1024889"/>
                </a:lnTo>
                <a:lnTo>
                  <a:pt x="702015" y="1039611"/>
                </a:lnTo>
                <a:lnTo>
                  <a:pt x="661598" y="1051300"/>
                </a:lnTo>
                <a:lnTo>
                  <a:pt x="619932" y="1059820"/>
                </a:lnTo>
                <a:lnTo>
                  <a:pt x="577154" y="1065032"/>
                </a:lnTo>
                <a:lnTo>
                  <a:pt x="533400" y="1066800"/>
                </a:lnTo>
                <a:lnTo>
                  <a:pt x="489645" y="1065032"/>
                </a:lnTo>
                <a:lnTo>
                  <a:pt x="446867" y="1059820"/>
                </a:lnTo>
                <a:lnTo>
                  <a:pt x="405201" y="1051300"/>
                </a:lnTo>
                <a:lnTo>
                  <a:pt x="364784" y="1039611"/>
                </a:lnTo>
                <a:lnTo>
                  <a:pt x="325754" y="1024889"/>
                </a:lnTo>
                <a:lnTo>
                  <a:pt x="288249" y="1007272"/>
                </a:lnTo>
                <a:lnTo>
                  <a:pt x="252404" y="986896"/>
                </a:lnTo>
                <a:lnTo>
                  <a:pt x="218358" y="963899"/>
                </a:lnTo>
                <a:lnTo>
                  <a:pt x="186248" y="938418"/>
                </a:lnTo>
                <a:lnTo>
                  <a:pt x="156209" y="910589"/>
                </a:lnTo>
                <a:lnTo>
                  <a:pt x="128381" y="880551"/>
                </a:lnTo>
                <a:lnTo>
                  <a:pt x="102900" y="848441"/>
                </a:lnTo>
                <a:lnTo>
                  <a:pt x="79903" y="814395"/>
                </a:lnTo>
                <a:lnTo>
                  <a:pt x="59527" y="778550"/>
                </a:lnTo>
                <a:lnTo>
                  <a:pt x="41909" y="741045"/>
                </a:lnTo>
                <a:lnTo>
                  <a:pt x="27188" y="702015"/>
                </a:lnTo>
                <a:lnTo>
                  <a:pt x="15499" y="661598"/>
                </a:lnTo>
                <a:lnTo>
                  <a:pt x="6979" y="619932"/>
                </a:lnTo>
                <a:lnTo>
                  <a:pt x="1767" y="577154"/>
                </a:lnTo>
                <a:lnTo>
                  <a:pt x="0" y="5334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7205" y="1804035"/>
            <a:ext cx="8813302" cy="1752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413506" y="2141981"/>
            <a:ext cx="8003844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7910">
              <a:lnSpc>
                <a:spcPct val="100000"/>
              </a:lnSpc>
            </a:pPr>
            <a:r>
              <a:rPr lang="en-US" dirty="0"/>
              <a:t>Which of the country will have earliest New Year every year?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69031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2">
            <a:extLst>
              <a:ext uri="{FF2B5EF4-FFF2-40B4-BE49-F238E27FC236}">
                <a16:creationId xmlns:a16="http://schemas.microsoft.com/office/drawing/2014/main" id="{B7BE27FD-1D3B-424C-B71B-7FD2B853DF62}"/>
              </a:ext>
            </a:extLst>
          </p:cNvPr>
          <p:cNvGraphicFramePr>
            <a:graphicFrameLocks noGrp="1"/>
          </p:cNvGraphicFramePr>
          <p:nvPr/>
        </p:nvGraphicFramePr>
        <p:xfrm>
          <a:off x="3333750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3638550" y="457200"/>
            <a:ext cx="1466850" cy="762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255767" y="457200"/>
            <a:ext cx="1373632" cy="762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69210" y="228600"/>
            <a:ext cx="1343025" cy="1143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CD4E342A-9802-4408-B9B1-6DAD328B9300}"/>
              </a:ext>
            </a:extLst>
          </p:cNvPr>
          <p:cNvSpPr/>
          <p:nvPr/>
        </p:nvSpPr>
        <p:spPr>
          <a:xfrm>
            <a:off x="3162495" y="2590800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6">
            <a:extLst>
              <a:ext uri="{FF2B5EF4-FFF2-40B4-BE49-F238E27FC236}">
                <a16:creationId xmlns:a16="http://schemas.microsoft.com/office/drawing/2014/main" id="{F43F7F4F-8BDD-43CE-8D90-FABDBBCD71DE}"/>
              </a:ext>
            </a:extLst>
          </p:cNvPr>
          <p:cNvSpPr/>
          <p:nvPr/>
        </p:nvSpPr>
        <p:spPr>
          <a:xfrm>
            <a:off x="2069211" y="228612"/>
            <a:ext cx="1359789" cy="114933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98745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16017" y="5361813"/>
            <a:ext cx="4176522" cy="720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91084" y="5336540"/>
            <a:ext cx="4226855" cy="771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1523" y="5362066"/>
            <a:ext cx="4176458" cy="7200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6616" y="5336666"/>
            <a:ext cx="4226711" cy="771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4427982" y="5721908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65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16017" y="4281804"/>
            <a:ext cx="4176522" cy="719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63423" y="4256278"/>
            <a:ext cx="4226790" cy="771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1523" y="4281932"/>
            <a:ext cx="4176458" cy="7200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6623" y="4256532"/>
            <a:ext cx="4226699" cy="771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27982" y="4641850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26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011673" y="5519115"/>
            <a:ext cx="388080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15645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D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Pakistan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6303" y="5519115"/>
            <a:ext cx="264096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58215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USA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11672" y="4438777"/>
            <a:ext cx="337032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01700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B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22" baseline="1157" dirty="0">
                <a:solidFill>
                  <a:srgbClr val="FFFFFF"/>
                </a:solidFill>
                <a:latin typeface="Calibri"/>
                <a:cs typeface="Calibri"/>
              </a:rPr>
              <a:t>UK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6302" y="4438777"/>
            <a:ext cx="32636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89280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7" baseline="1157" dirty="0">
                <a:solidFill>
                  <a:srgbClr val="FFFFFF"/>
                </a:solidFill>
                <a:latin typeface="Calibri"/>
                <a:cs typeface="Calibri"/>
              </a:rPr>
              <a:t>Dubai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19200" y="228612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64739" y="457200"/>
            <a:ext cx="1466850" cy="762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34357" y="457200"/>
            <a:ext cx="1373632" cy="762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609600" y="0"/>
                </a:moveTo>
                <a:lnTo>
                  <a:pt x="559602" y="2020"/>
                </a:lnTo>
                <a:lnTo>
                  <a:pt x="510718" y="7978"/>
                </a:lnTo>
                <a:lnTo>
                  <a:pt x="463104" y="17716"/>
                </a:lnTo>
                <a:lnTo>
                  <a:pt x="416917" y="31077"/>
                </a:lnTo>
                <a:lnTo>
                  <a:pt x="372314" y="47904"/>
                </a:lnTo>
                <a:lnTo>
                  <a:pt x="329451" y="68041"/>
                </a:lnTo>
                <a:lnTo>
                  <a:pt x="288486" y="91331"/>
                </a:lnTo>
                <a:lnTo>
                  <a:pt x="249576" y="117616"/>
                </a:lnTo>
                <a:lnTo>
                  <a:pt x="212877" y="146740"/>
                </a:lnTo>
                <a:lnTo>
                  <a:pt x="178546" y="178546"/>
                </a:lnTo>
                <a:lnTo>
                  <a:pt x="146740" y="212877"/>
                </a:lnTo>
                <a:lnTo>
                  <a:pt x="117616" y="249576"/>
                </a:lnTo>
                <a:lnTo>
                  <a:pt x="91331" y="288486"/>
                </a:lnTo>
                <a:lnTo>
                  <a:pt x="68041" y="329451"/>
                </a:lnTo>
                <a:lnTo>
                  <a:pt x="47904" y="372314"/>
                </a:lnTo>
                <a:lnTo>
                  <a:pt x="31077" y="416917"/>
                </a:lnTo>
                <a:lnTo>
                  <a:pt x="17716" y="463104"/>
                </a:lnTo>
                <a:lnTo>
                  <a:pt x="7978" y="510718"/>
                </a:lnTo>
                <a:lnTo>
                  <a:pt x="2020" y="559602"/>
                </a:lnTo>
                <a:lnTo>
                  <a:pt x="0" y="609600"/>
                </a:lnTo>
                <a:lnTo>
                  <a:pt x="2020" y="659597"/>
                </a:lnTo>
                <a:lnTo>
                  <a:pt x="7978" y="708481"/>
                </a:lnTo>
                <a:lnTo>
                  <a:pt x="17716" y="756095"/>
                </a:lnTo>
                <a:lnTo>
                  <a:pt x="31077" y="802282"/>
                </a:lnTo>
                <a:lnTo>
                  <a:pt x="47904" y="846885"/>
                </a:lnTo>
                <a:lnTo>
                  <a:pt x="68041" y="889748"/>
                </a:lnTo>
                <a:lnTo>
                  <a:pt x="91331" y="930713"/>
                </a:lnTo>
                <a:lnTo>
                  <a:pt x="117616" y="969623"/>
                </a:lnTo>
                <a:lnTo>
                  <a:pt x="146740" y="1006322"/>
                </a:lnTo>
                <a:lnTo>
                  <a:pt x="178546" y="1040653"/>
                </a:lnTo>
                <a:lnTo>
                  <a:pt x="212877" y="1072459"/>
                </a:lnTo>
                <a:lnTo>
                  <a:pt x="249576" y="1101583"/>
                </a:lnTo>
                <a:lnTo>
                  <a:pt x="288486" y="1127868"/>
                </a:lnTo>
                <a:lnTo>
                  <a:pt x="329451" y="1151158"/>
                </a:lnTo>
                <a:lnTo>
                  <a:pt x="372314" y="1171295"/>
                </a:lnTo>
                <a:lnTo>
                  <a:pt x="416917" y="1188122"/>
                </a:lnTo>
                <a:lnTo>
                  <a:pt x="463104" y="1201483"/>
                </a:lnTo>
                <a:lnTo>
                  <a:pt x="510718" y="1211221"/>
                </a:lnTo>
                <a:lnTo>
                  <a:pt x="559602" y="1217179"/>
                </a:lnTo>
                <a:lnTo>
                  <a:pt x="609600" y="1219200"/>
                </a:lnTo>
                <a:lnTo>
                  <a:pt x="659597" y="1217179"/>
                </a:lnTo>
                <a:lnTo>
                  <a:pt x="708481" y="1211221"/>
                </a:lnTo>
                <a:lnTo>
                  <a:pt x="756095" y="1201483"/>
                </a:lnTo>
                <a:lnTo>
                  <a:pt x="802282" y="1188122"/>
                </a:lnTo>
                <a:lnTo>
                  <a:pt x="846885" y="1171295"/>
                </a:lnTo>
                <a:lnTo>
                  <a:pt x="889748" y="1151158"/>
                </a:lnTo>
                <a:lnTo>
                  <a:pt x="930713" y="1127868"/>
                </a:lnTo>
                <a:lnTo>
                  <a:pt x="969623" y="1101583"/>
                </a:lnTo>
                <a:lnTo>
                  <a:pt x="1006322" y="1072459"/>
                </a:lnTo>
                <a:lnTo>
                  <a:pt x="1040653" y="1040653"/>
                </a:lnTo>
                <a:lnTo>
                  <a:pt x="1072459" y="1006322"/>
                </a:lnTo>
                <a:lnTo>
                  <a:pt x="1101583" y="969623"/>
                </a:lnTo>
                <a:lnTo>
                  <a:pt x="1127868" y="930713"/>
                </a:lnTo>
                <a:lnTo>
                  <a:pt x="1151158" y="889748"/>
                </a:lnTo>
                <a:lnTo>
                  <a:pt x="1171295" y="846885"/>
                </a:lnTo>
                <a:lnTo>
                  <a:pt x="1188122" y="802282"/>
                </a:lnTo>
                <a:lnTo>
                  <a:pt x="1201483" y="756095"/>
                </a:lnTo>
                <a:lnTo>
                  <a:pt x="1211221" y="708481"/>
                </a:lnTo>
                <a:lnTo>
                  <a:pt x="1217179" y="659597"/>
                </a:lnTo>
                <a:lnTo>
                  <a:pt x="1219200" y="609600"/>
                </a:lnTo>
                <a:lnTo>
                  <a:pt x="1217179" y="559602"/>
                </a:lnTo>
                <a:lnTo>
                  <a:pt x="1211221" y="510718"/>
                </a:lnTo>
                <a:lnTo>
                  <a:pt x="1201483" y="463104"/>
                </a:lnTo>
                <a:lnTo>
                  <a:pt x="1188122" y="416917"/>
                </a:lnTo>
                <a:lnTo>
                  <a:pt x="1171295" y="372314"/>
                </a:lnTo>
                <a:lnTo>
                  <a:pt x="1151158" y="329451"/>
                </a:lnTo>
                <a:lnTo>
                  <a:pt x="1127868" y="288486"/>
                </a:lnTo>
                <a:lnTo>
                  <a:pt x="1101583" y="249576"/>
                </a:lnTo>
                <a:lnTo>
                  <a:pt x="1072459" y="212877"/>
                </a:lnTo>
                <a:lnTo>
                  <a:pt x="1040653" y="178546"/>
                </a:lnTo>
                <a:lnTo>
                  <a:pt x="1006322" y="146740"/>
                </a:lnTo>
                <a:lnTo>
                  <a:pt x="969623" y="117616"/>
                </a:lnTo>
                <a:lnTo>
                  <a:pt x="930713" y="91331"/>
                </a:lnTo>
                <a:lnTo>
                  <a:pt x="889748" y="68041"/>
                </a:lnTo>
                <a:lnTo>
                  <a:pt x="846885" y="47904"/>
                </a:lnTo>
                <a:lnTo>
                  <a:pt x="802282" y="31077"/>
                </a:lnTo>
                <a:lnTo>
                  <a:pt x="756095" y="17716"/>
                </a:lnTo>
                <a:lnTo>
                  <a:pt x="708481" y="7978"/>
                </a:lnTo>
                <a:lnTo>
                  <a:pt x="659597" y="2020"/>
                </a:lnTo>
                <a:lnTo>
                  <a:pt x="609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600"/>
                </a:moveTo>
                <a:lnTo>
                  <a:pt x="2020" y="559602"/>
                </a:lnTo>
                <a:lnTo>
                  <a:pt x="7978" y="510718"/>
                </a:lnTo>
                <a:lnTo>
                  <a:pt x="17716" y="463104"/>
                </a:lnTo>
                <a:lnTo>
                  <a:pt x="31077" y="416917"/>
                </a:lnTo>
                <a:lnTo>
                  <a:pt x="47904" y="372314"/>
                </a:lnTo>
                <a:lnTo>
                  <a:pt x="68041" y="329451"/>
                </a:lnTo>
                <a:lnTo>
                  <a:pt x="91331" y="288486"/>
                </a:lnTo>
                <a:lnTo>
                  <a:pt x="117616" y="249576"/>
                </a:lnTo>
                <a:lnTo>
                  <a:pt x="146740" y="212877"/>
                </a:lnTo>
                <a:lnTo>
                  <a:pt x="178546" y="178546"/>
                </a:lnTo>
                <a:lnTo>
                  <a:pt x="212877" y="146740"/>
                </a:lnTo>
                <a:lnTo>
                  <a:pt x="249576" y="117616"/>
                </a:lnTo>
                <a:lnTo>
                  <a:pt x="288486" y="91331"/>
                </a:lnTo>
                <a:lnTo>
                  <a:pt x="329451" y="68041"/>
                </a:lnTo>
                <a:lnTo>
                  <a:pt x="372314" y="47904"/>
                </a:lnTo>
                <a:lnTo>
                  <a:pt x="416917" y="31077"/>
                </a:lnTo>
                <a:lnTo>
                  <a:pt x="463104" y="17716"/>
                </a:lnTo>
                <a:lnTo>
                  <a:pt x="510718" y="7978"/>
                </a:lnTo>
                <a:lnTo>
                  <a:pt x="559602" y="2020"/>
                </a:lnTo>
                <a:lnTo>
                  <a:pt x="609600" y="0"/>
                </a:lnTo>
                <a:lnTo>
                  <a:pt x="659597" y="2020"/>
                </a:lnTo>
                <a:lnTo>
                  <a:pt x="708481" y="7978"/>
                </a:lnTo>
                <a:lnTo>
                  <a:pt x="756095" y="17716"/>
                </a:lnTo>
                <a:lnTo>
                  <a:pt x="802282" y="31077"/>
                </a:lnTo>
                <a:lnTo>
                  <a:pt x="846885" y="47904"/>
                </a:lnTo>
                <a:lnTo>
                  <a:pt x="889748" y="68041"/>
                </a:lnTo>
                <a:lnTo>
                  <a:pt x="930713" y="91331"/>
                </a:lnTo>
                <a:lnTo>
                  <a:pt x="969623" y="117616"/>
                </a:lnTo>
                <a:lnTo>
                  <a:pt x="1006322" y="146740"/>
                </a:lnTo>
                <a:lnTo>
                  <a:pt x="1040653" y="178546"/>
                </a:lnTo>
                <a:lnTo>
                  <a:pt x="1072459" y="212877"/>
                </a:lnTo>
                <a:lnTo>
                  <a:pt x="1101583" y="249576"/>
                </a:lnTo>
                <a:lnTo>
                  <a:pt x="1127868" y="288486"/>
                </a:lnTo>
                <a:lnTo>
                  <a:pt x="1151158" y="329451"/>
                </a:lnTo>
                <a:lnTo>
                  <a:pt x="1171295" y="372314"/>
                </a:lnTo>
                <a:lnTo>
                  <a:pt x="1188122" y="416917"/>
                </a:lnTo>
                <a:lnTo>
                  <a:pt x="1201483" y="463104"/>
                </a:lnTo>
                <a:lnTo>
                  <a:pt x="1211221" y="510718"/>
                </a:lnTo>
                <a:lnTo>
                  <a:pt x="1217179" y="559602"/>
                </a:lnTo>
                <a:lnTo>
                  <a:pt x="1219200" y="609600"/>
                </a:lnTo>
                <a:lnTo>
                  <a:pt x="1217179" y="659597"/>
                </a:lnTo>
                <a:lnTo>
                  <a:pt x="1211221" y="708481"/>
                </a:lnTo>
                <a:lnTo>
                  <a:pt x="1201483" y="756095"/>
                </a:lnTo>
                <a:lnTo>
                  <a:pt x="1188122" y="802282"/>
                </a:lnTo>
                <a:lnTo>
                  <a:pt x="1171295" y="846885"/>
                </a:lnTo>
                <a:lnTo>
                  <a:pt x="1151158" y="889748"/>
                </a:lnTo>
                <a:lnTo>
                  <a:pt x="1127868" y="930713"/>
                </a:lnTo>
                <a:lnTo>
                  <a:pt x="1101583" y="969623"/>
                </a:lnTo>
                <a:lnTo>
                  <a:pt x="1072459" y="1006322"/>
                </a:lnTo>
                <a:lnTo>
                  <a:pt x="1040653" y="1040653"/>
                </a:lnTo>
                <a:lnTo>
                  <a:pt x="1006322" y="1072459"/>
                </a:lnTo>
                <a:lnTo>
                  <a:pt x="969623" y="1101583"/>
                </a:lnTo>
                <a:lnTo>
                  <a:pt x="930713" y="1127868"/>
                </a:lnTo>
                <a:lnTo>
                  <a:pt x="889748" y="1151158"/>
                </a:lnTo>
                <a:lnTo>
                  <a:pt x="846885" y="1171295"/>
                </a:lnTo>
                <a:lnTo>
                  <a:pt x="802282" y="1188122"/>
                </a:lnTo>
                <a:lnTo>
                  <a:pt x="756095" y="1201483"/>
                </a:lnTo>
                <a:lnTo>
                  <a:pt x="708481" y="1211221"/>
                </a:lnTo>
                <a:lnTo>
                  <a:pt x="659597" y="1217179"/>
                </a:lnTo>
                <a:lnTo>
                  <a:pt x="609600" y="1219200"/>
                </a:lnTo>
                <a:lnTo>
                  <a:pt x="559602" y="1217179"/>
                </a:lnTo>
                <a:lnTo>
                  <a:pt x="510718" y="1211221"/>
                </a:lnTo>
                <a:lnTo>
                  <a:pt x="463104" y="1201483"/>
                </a:lnTo>
                <a:lnTo>
                  <a:pt x="416917" y="1188122"/>
                </a:lnTo>
                <a:lnTo>
                  <a:pt x="372314" y="1171295"/>
                </a:lnTo>
                <a:lnTo>
                  <a:pt x="329451" y="1151158"/>
                </a:lnTo>
                <a:lnTo>
                  <a:pt x="288486" y="1127868"/>
                </a:lnTo>
                <a:lnTo>
                  <a:pt x="249576" y="1101583"/>
                </a:lnTo>
                <a:lnTo>
                  <a:pt x="212877" y="1072459"/>
                </a:lnTo>
                <a:lnTo>
                  <a:pt x="178546" y="1040653"/>
                </a:lnTo>
                <a:lnTo>
                  <a:pt x="146740" y="1006322"/>
                </a:lnTo>
                <a:lnTo>
                  <a:pt x="117616" y="969623"/>
                </a:lnTo>
                <a:lnTo>
                  <a:pt x="91331" y="930713"/>
                </a:lnTo>
                <a:lnTo>
                  <a:pt x="68041" y="889748"/>
                </a:lnTo>
                <a:lnTo>
                  <a:pt x="47904" y="846885"/>
                </a:lnTo>
                <a:lnTo>
                  <a:pt x="31077" y="802282"/>
                </a:lnTo>
                <a:lnTo>
                  <a:pt x="17716" y="756095"/>
                </a:lnTo>
                <a:lnTo>
                  <a:pt x="7978" y="708481"/>
                </a:lnTo>
                <a:lnTo>
                  <a:pt x="2020" y="659597"/>
                </a:lnTo>
                <a:lnTo>
                  <a:pt x="0" y="609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553200" y="304800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1066800" h="1066800">
                <a:moveTo>
                  <a:pt x="0" y="533400"/>
                </a:moveTo>
                <a:lnTo>
                  <a:pt x="1767" y="489645"/>
                </a:lnTo>
                <a:lnTo>
                  <a:pt x="6979" y="446867"/>
                </a:lnTo>
                <a:lnTo>
                  <a:pt x="15499" y="405201"/>
                </a:lnTo>
                <a:lnTo>
                  <a:pt x="27188" y="364784"/>
                </a:lnTo>
                <a:lnTo>
                  <a:pt x="41909" y="325754"/>
                </a:lnTo>
                <a:lnTo>
                  <a:pt x="59527" y="288249"/>
                </a:lnTo>
                <a:lnTo>
                  <a:pt x="79903" y="252404"/>
                </a:lnTo>
                <a:lnTo>
                  <a:pt x="102900" y="218358"/>
                </a:lnTo>
                <a:lnTo>
                  <a:pt x="128381" y="186248"/>
                </a:lnTo>
                <a:lnTo>
                  <a:pt x="156209" y="156210"/>
                </a:lnTo>
                <a:lnTo>
                  <a:pt x="186248" y="128381"/>
                </a:lnTo>
                <a:lnTo>
                  <a:pt x="218358" y="102900"/>
                </a:lnTo>
                <a:lnTo>
                  <a:pt x="252404" y="79903"/>
                </a:lnTo>
                <a:lnTo>
                  <a:pt x="288249" y="59527"/>
                </a:lnTo>
                <a:lnTo>
                  <a:pt x="325754" y="41909"/>
                </a:lnTo>
                <a:lnTo>
                  <a:pt x="364784" y="27188"/>
                </a:lnTo>
                <a:lnTo>
                  <a:pt x="405201" y="15499"/>
                </a:lnTo>
                <a:lnTo>
                  <a:pt x="446867" y="6979"/>
                </a:lnTo>
                <a:lnTo>
                  <a:pt x="489645" y="1767"/>
                </a:lnTo>
                <a:lnTo>
                  <a:pt x="533400" y="0"/>
                </a:lnTo>
                <a:lnTo>
                  <a:pt x="577154" y="1767"/>
                </a:lnTo>
                <a:lnTo>
                  <a:pt x="619932" y="6979"/>
                </a:lnTo>
                <a:lnTo>
                  <a:pt x="661598" y="15499"/>
                </a:lnTo>
                <a:lnTo>
                  <a:pt x="702015" y="27188"/>
                </a:lnTo>
                <a:lnTo>
                  <a:pt x="741045" y="41909"/>
                </a:lnTo>
                <a:lnTo>
                  <a:pt x="778550" y="59527"/>
                </a:lnTo>
                <a:lnTo>
                  <a:pt x="814395" y="79903"/>
                </a:lnTo>
                <a:lnTo>
                  <a:pt x="848441" y="102900"/>
                </a:lnTo>
                <a:lnTo>
                  <a:pt x="880551" y="128381"/>
                </a:lnTo>
                <a:lnTo>
                  <a:pt x="910590" y="156210"/>
                </a:lnTo>
                <a:lnTo>
                  <a:pt x="938418" y="186248"/>
                </a:lnTo>
                <a:lnTo>
                  <a:pt x="963899" y="218358"/>
                </a:lnTo>
                <a:lnTo>
                  <a:pt x="986896" y="252404"/>
                </a:lnTo>
                <a:lnTo>
                  <a:pt x="1007272" y="288249"/>
                </a:lnTo>
                <a:lnTo>
                  <a:pt x="1024890" y="325754"/>
                </a:lnTo>
                <a:lnTo>
                  <a:pt x="1039611" y="364784"/>
                </a:lnTo>
                <a:lnTo>
                  <a:pt x="1051300" y="405201"/>
                </a:lnTo>
                <a:lnTo>
                  <a:pt x="1059820" y="446867"/>
                </a:lnTo>
                <a:lnTo>
                  <a:pt x="1065032" y="489645"/>
                </a:lnTo>
                <a:lnTo>
                  <a:pt x="1066800" y="533400"/>
                </a:lnTo>
                <a:lnTo>
                  <a:pt x="1065032" y="577154"/>
                </a:lnTo>
                <a:lnTo>
                  <a:pt x="1059820" y="619932"/>
                </a:lnTo>
                <a:lnTo>
                  <a:pt x="1051300" y="661598"/>
                </a:lnTo>
                <a:lnTo>
                  <a:pt x="1039611" y="702015"/>
                </a:lnTo>
                <a:lnTo>
                  <a:pt x="1024890" y="741045"/>
                </a:lnTo>
                <a:lnTo>
                  <a:pt x="1007272" y="778550"/>
                </a:lnTo>
                <a:lnTo>
                  <a:pt x="986896" y="814395"/>
                </a:lnTo>
                <a:lnTo>
                  <a:pt x="963899" y="848441"/>
                </a:lnTo>
                <a:lnTo>
                  <a:pt x="938418" y="880551"/>
                </a:lnTo>
                <a:lnTo>
                  <a:pt x="910590" y="910589"/>
                </a:lnTo>
                <a:lnTo>
                  <a:pt x="880551" y="938418"/>
                </a:lnTo>
                <a:lnTo>
                  <a:pt x="848441" y="963899"/>
                </a:lnTo>
                <a:lnTo>
                  <a:pt x="814395" y="986896"/>
                </a:lnTo>
                <a:lnTo>
                  <a:pt x="778550" y="1007272"/>
                </a:lnTo>
                <a:lnTo>
                  <a:pt x="741045" y="1024889"/>
                </a:lnTo>
                <a:lnTo>
                  <a:pt x="702015" y="1039611"/>
                </a:lnTo>
                <a:lnTo>
                  <a:pt x="661598" y="1051300"/>
                </a:lnTo>
                <a:lnTo>
                  <a:pt x="619932" y="1059820"/>
                </a:lnTo>
                <a:lnTo>
                  <a:pt x="577154" y="1065032"/>
                </a:lnTo>
                <a:lnTo>
                  <a:pt x="533400" y="1066800"/>
                </a:lnTo>
                <a:lnTo>
                  <a:pt x="489645" y="1065032"/>
                </a:lnTo>
                <a:lnTo>
                  <a:pt x="446867" y="1059820"/>
                </a:lnTo>
                <a:lnTo>
                  <a:pt x="405201" y="1051300"/>
                </a:lnTo>
                <a:lnTo>
                  <a:pt x="364784" y="1039611"/>
                </a:lnTo>
                <a:lnTo>
                  <a:pt x="325754" y="1024889"/>
                </a:lnTo>
                <a:lnTo>
                  <a:pt x="288249" y="1007272"/>
                </a:lnTo>
                <a:lnTo>
                  <a:pt x="252404" y="986896"/>
                </a:lnTo>
                <a:lnTo>
                  <a:pt x="218358" y="963899"/>
                </a:lnTo>
                <a:lnTo>
                  <a:pt x="186248" y="938418"/>
                </a:lnTo>
                <a:lnTo>
                  <a:pt x="156209" y="910589"/>
                </a:lnTo>
                <a:lnTo>
                  <a:pt x="128381" y="880551"/>
                </a:lnTo>
                <a:lnTo>
                  <a:pt x="102900" y="848441"/>
                </a:lnTo>
                <a:lnTo>
                  <a:pt x="79903" y="814395"/>
                </a:lnTo>
                <a:lnTo>
                  <a:pt x="59527" y="778550"/>
                </a:lnTo>
                <a:lnTo>
                  <a:pt x="41909" y="741045"/>
                </a:lnTo>
                <a:lnTo>
                  <a:pt x="27188" y="702015"/>
                </a:lnTo>
                <a:lnTo>
                  <a:pt x="15499" y="661598"/>
                </a:lnTo>
                <a:lnTo>
                  <a:pt x="6979" y="619932"/>
                </a:lnTo>
                <a:lnTo>
                  <a:pt x="1767" y="577154"/>
                </a:lnTo>
                <a:lnTo>
                  <a:pt x="0" y="5334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7205" y="1804035"/>
            <a:ext cx="8813302" cy="1752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531934" y="2209704"/>
            <a:ext cx="8003844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7910">
              <a:lnSpc>
                <a:spcPct val="100000"/>
              </a:lnSpc>
            </a:pPr>
            <a:r>
              <a:rPr lang="en-US" dirty="0"/>
              <a:t>Which country is a neighbor of India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819517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2">
            <a:extLst>
              <a:ext uri="{FF2B5EF4-FFF2-40B4-BE49-F238E27FC236}">
                <a16:creationId xmlns:a16="http://schemas.microsoft.com/office/drawing/2014/main" id="{B7BE27FD-1D3B-424C-B71B-7FD2B853DF62}"/>
              </a:ext>
            </a:extLst>
          </p:cNvPr>
          <p:cNvGraphicFramePr>
            <a:graphicFrameLocks noGrp="1"/>
          </p:cNvGraphicFramePr>
          <p:nvPr/>
        </p:nvGraphicFramePr>
        <p:xfrm>
          <a:off x="3333750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3638550" y="457200"/>
            <a:ext cx="1466850" cy="762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255767" y="457200"/>
            <a:ext cx="1373632" cy="762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69210" y="228600"/>
            <a:ext cx="1343025" cy="1143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CD4E342A-9802-4408-B9B1-6DAD328B9300}"/>
              </a:ext>
            </a:extLst>
          </p:cNvPr>
          <p:cNvSpPr/>
          <p:nvPr/>
        </p:nvSpPr>
        <p:spPr>
          <a:xfrm>
            <a:off x="3152775" y="2286000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16">
            <a:extLst>
              <a:ext uri="{FF2B5EF4-FFF2-40B4-BE49-F238E27FC236}">
                <a16:creationId xmlns:a16="http://schemas.microsoft.com/office/drawing/2014/main" id="{A7A24E6A-A3E3-4170-BDE1-8603252AC151}"/>
              </a:ext>
            </a:extLst>
          </p:cNvPr>
          <p:cNvSpPr/>
          <p:nvPr/>
        </p:nvSpPr>
        <p:spPr>
          <a:xfrm>
            <a:off x="2069211" y="228612"/>
            <a:ext cx="1359789" cy="114933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971257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16017" y="5361813"/>
            <a:ext cx="4176522" cy="720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91084" y="5336540"/>
            <a:ext cx="4226855" cy="771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1523" y="5362066"/>
            <a:ext cx="4176458" cy="7200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6616" y="5336666"/>
            <a:ext cx="4226711" cy="771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27982" y="5721908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65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16017" y="4281804"/>
            <a:ext cx="4176522" cy="719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91090" y="4256404"/>
            <a:ext cx="4226790" cy="771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1523" y="4281932"/>
            <a:ext cx="4176458" cy="7200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6623" y="4256532"/>
            <a:ext cx="4226699" cy="771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27982" y="4641850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26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011673" y="5519115"/>
            <a:ext cx="388080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15645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D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Peak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6303" y="5519115"/>
            <a:ext cx="264096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58215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Strait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11672" y="4438777"/>
            <a:ext cx="337032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01700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B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22" baseline="1157" dirty="0">
                <a:solidFill>
                  <a:srgbClr val="FFFFFF"/>
                </a:solidFill>
                <a:latin typeface="Calibri"/>
                <a:cs typeface="Calibri"/>
              </a:rPr>
              <a:t>Island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6303" y="4438777"/>
            <a:ext cx="30099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89280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7" baseline="1157" dirty="0">
                <a:solidFill>
                  <a:srgbClr val="FFFFFF"/>
                </a:solidFill>
                <a:latin typeface="Calibri"/>
                <a:cs typeface="Calibri"/>
              </a:rPr>
              <a:t>Archipelago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19200" y="228612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64739" y="457200"/>
            <a:ext cx="1466850" cy="762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34357" y="457200"/>
            <a:ext cx="1373632" cy="762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609600" y="0"/>
                </a:moveTo>
                <a:lnTo>
                  <a:pt x="559602" y="2020"/>
                </a:lnTo>
                <a:lnTo>
                  <a:pt x="510718" y="7978"/>
                </a:lnTo>
                <a:lnTo>
                  <a:pt x="463104" y="17716"/>
                </a:lnTo>
                <a:lnTo>
                  <a:pt x="416917" y="31077"/>
                </a:lnTo>
                <a:lnTo>
                  <a:pt x="372314" y="47904"/>
                </a:lnTo>
                <a:lnTo>
                  <a:pt x="329451" y="68041"/>
                </a:lnTo>
                <a:lnTo>
                  <a:pt x="288486" y="91331"/>
                </a:lnTo>
                <a:lnTo>
                  <a:pt x="249576" y="117616"/>
                </a:lnTo>
                <a:lnTo>
                  <a:pt x="212877" y="146740"/>
                </a:lnTo>
                <a:lnTo>
                  <a:pt x="178546" y="178546"/>
                </a:lnTo>
                <a:lnTo>
                  <a:pt x="146740" y="212877"/>
                </a:lnTo>
                <a:lnTo>
                  <a:pt x="117616" y="249576"/>
                </a:lnTo>
                <a:lnTo>
                  <a:pt x="91331" y="288486"/>
                </a:lnTo>
                <a:lnTo>
                  <a:pt x="68041" y="329451"/>
                </a:lnTo>
                <a:lnTo>
                  <a:pt x="47904" y="372314"/>
                </a:lnTo>
                <a:lnTo>
                  <a:pt x="31077" y="416917"/>
                </a:lnTo>
                <a:lnTo>
                  <a:pt x="17716" y="463104"/>
                </a:lnTo>
                <a:lnTo>
                  <a:pt x="7978" y="510718"/>
                </a:lnTo>
                <a:lnTo>
                  <a:pt x="2020" y="559602"/>
                </a:lnTo>
                <a:lnTo>
                  <a:pt x="0" y="609600"/>
                </a:lnTo>
                <a:lnTo>
                  <a:pt x="2020" y="659597"/>
                </a:lnTo>
                <a:lnTo>
                  <a:pt x="7978" y="708481"/>
                </a:lnTo>
                <a:lnTo>
                  <a:pt x="17716" y="756095"/>
                </a:lnTo>
                <a:lnTo>
                  <a:pt x="31077" y="802282"/>
                </a:lnTo>
                <a:lnTo>
                  <a:pt x="47904" y="846885"/>
                </a:lnTo>
                <a:lnTo>
                  <a:pt x="68041" y="889748"/>
                </a:lnTo>
                <a:lnTo>
                  <a:pt x="91331" y="930713"/>
                </a:lnTo>
                <a:lnTo>
                  <a:pt x="117616" y="969623"/>
                </a:lnTo>
                <a:lnTo>
                  <a:pt x="146740" y="1006322"/>
                </a:lnTo>
                <a:lnTo>
                  <a:pt x="178546" y="1040653"/>
                </a:lnTo>
                <a:lnTo>
                  <a:pt x="212877" y="1072459"/>
                </a:lnTo>
                <a:lnTo>
                  <a:pt x="249576" y="1101583"/>
                </a:lnTo>
                <a:lnTo>
                  <a:pt x="288486" y="1127868"/>
                </a:lnTo>
                <a:lnTo>
                  <a:pt x="329451" y="1151158"/>
                </a:lnTo>
                <a:lnTo>
                  <a:pt x="372314" y="1171295"/>
                </a:lnTo>
                <a:lnTo>
                  <a:pt x="416917" y="1188122"/>
                </a:lnTo>
                <a:lnTo>
                  <a:pt x="463104" y="1201483"/>
                </a:lnTo>
                <a:lnTo>
                  <a:pt x="510718" y="1211221"/>
                </a:lnTo>
                <a:lnTo>
                  <a:pt x="559602" y="1217179"/>
                </a:lnTo>
                <a:lnTo>
                  <a:pt x="609600" y="1219200"/>
                </a:lnTo>
                <a:lnTo>
                  <a:pt x="659597" y="1217179"/>
                </a:lnTo>
                <a:lnTo>
                  <a:pt x="708481" y="1211221"/>
                </a:lnTo>
                <a:lnTo>
                  <a:pt x="756095" y="1201483"/>
                </a:lnTo>
                <a:lnTo>
                  <a:pt x="802282" y="1188122"/>
                </a:lnTo>
                <a:lnTo>
                  <a:pt x="846885" y="1171295"/>
                </a:lnTo>
                <a:lnTo>
                  <a:pt x="889748" y="1151158"/>
                </a:lnTo>
                <a:lnTo>
                  <a:pt x="930713" y="1127868"/>
                </a:lnTo>
                <a:lnTo>
                  <a:pt x="969623" y="1101583"/>
                </a:lnTo>
                <a:lnTo>
                  <a:pt x="1006322" y="1072459"/>
                </a:lnTo>
                <a:lnTo>
                  <a:pt x="1040653" y="1040653"/>
                </a:lnTo>
                <a:lnTo>
                  <a:pt x="1072459" y="1006322"/>
                </a:lnTo>
                <a:lnTo>
                  <a:pt x="1101583" y="969623"/>
                </a:lnTo>
                <a:lnTo>
                  <a:pt x="1127868" y="930713"/>
                </a:lnTo>
                <a:lnTo>
                  <a:pt x="1151158" y="889748"/>
                </a:lnTo>
                <a:lnTo>
                  <a:pt x="1171295" y="846885"/>
                </a:lnTo>
                <a:lnTo>
                  <a:pt x="1188122" y="802282"/>
                </a:lnTo>
                <a:lnTo>
                  <a:pt x="1201483" y="756095"/>
                </a:lnTo>
                <a:lnTo>
                  <a:pt x="1211221" y="708481"/>
                </a:lnTo>
                <a:lnTo>
                  <a:pt x="1217179" y="659597"/>
                </a:lnTo>
                <a:lnTo>
                  <a:pt x="1219200" y="609600"/>
                </a:lnTo>
                <a:lnTo>
                  <a:pt x="1217179" y="559602"/>
                </a:lnTo>
                <a:lnTo>
                  <a:pt x="1211221" y="510718"/>
                </a:lnTo>
                <a:lnTo>
                  <a:pt x="1201483" y="463104"/>
                </a:lnTo>
                <a:lnTo>
                  <a:pt x="1188122" y="416917"/>
                </a:lnTo>
                <a:lnTo>
                  <a:pt x="1171295" y="372314"/>
                </a:lnTo>
                <a:lnTo>
                  <a:pt x="1151158" y="329451"/>
                </a:lnTo>
                <a:lnTo>
                  <a:pt x="1127868" y="288486"/>
                </a:lnTo>
                <a:lnTo>
                  <a:pt x="1101583" y="249576"/>
                </a:lnTo>
                <a:lnTo>
                  <a:pt x="1072459" y="212877"/>
                </a:lnTo>
                <a:lnTo>
                  <a:pt x="1040653" y="178546"/>
                </a:lnTo>
                <a:lnTo>
                  <a:pt x="1006322" y="146740"/>
                </a:lnTo>
                <a:lnTo>
                  <a:pt x="969623" y="117616"/>
                </a:lnTo>
                <a:lnTo>
                  <a:pt x="930713" y="91331"/>
                </a:lnTo>
                <a:lnTo>
                  <a:pt x="889748" y="68041"/>
                </a:lnTo>
                <a:lnTo>
                  <a:pt x="846885" y="47904"/>
                </a:lnTo>
                <a:lnTo>
                  <a:pt x="802282" y="31077"/>
                </a:lnTo>
                <a:lnTo>
                  <a:pt x="756095" y="17716"/>
                </a:lnTo>
                <a:lnTo>
                  <a:pt x="708481" y="7978"/>
                </a:lnTo>
                <a:lnTo>
                  <a:pt x="659597" y="2020"/>
                </a:lnTo>
                <a:lnTo>
                  <a:pt x="609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600"/>
                </a:moveTo>
                <a:lnTo>
                  <a:pt x="2020" y="559602"/>
                </a:lnTo>
                <a:lnTo>
                  <a:pt x="7978" y="510718"/>
                </a:lnTo>
                <a:lnTo>
                  <a:pt x="17716" y="463104"/>
                </a:lnTo>
                <a:lnTo>
                  <a:pt x="31077" y="416917"/>
                </a:lnTo>
                <a:lnTo>
                  <a:pt x="47904" y="372314"/>
                </a:lnTo>
                <a:lnTo>
                  <a:pt x="68041" y="329451"/>
                </a:lnTo>
                <a:lnTo>
                  <a:pt x="91331" y="288486"/>
                </a:lnTo>
                <a:lnTo>
                  <a:pt x="117616" y="249576"/>
                </a:lnTo>
                <a:lnTo>
                  <a:pt x="146740" y="212877"/>
                </a:lnTo>
                <a:lnTo>
                  <a:pt x="178546" y="178546"/>
                </a:lnTo>
                <a:lnTo>
                  <a:pt x="212877" y="146740"/>
                </a:lnTo>
                <a:lnTo>
                  <a:pt x="249576" y="117616"/>
                </a:lnTo>
                <a:lnTo>
                  <a:pt x="288486" y="91331"/>
                </a:lnTo>
                <a:lnTo>
                  <a:pt x="329451" y="68041"/>
                </a:lnTo>
                <a:lnTo>
                  <a:pt x="372314" y="47904"/>
                </a:lnTo>
                <a:lnTo>
                  <a:pt x="416917" y="31077"/>
                </a:lnTo>
                <a:lnTo>
                  <a:pt x="463104" y="17716"/>
                </a:lnTo>
                <a:lnTo>
                  <a:pt x="510718" y="7978"/>
                </a:lnTo>
                <a:lnTo>
                  <a:pt x="559602" y="2020"/>
                </a:lnTo>
                <a:lnTo>
                  <a:pt x="609600" y="0"/>
                </a:lnTo>
                <a:lnTo>
                  <a:pt x="659597" y="2020"/>
                </a:lnTo>
                <a:lnTo>
                  <a:pt x="708481" y="7978"/>
                </a:lnTo>
                <a:lnTo>
                  <a:pt x="756095" y="17716"/>
                </a:lnTo>
                <a:lnTo>
                  <a:pt x="802282" y="31077"/>
                </a:lnTo>
                <a:lnTo>
                  <a:pt x="846885" y="47904"/>
                </a:lnTo>
                <a:lnTo>
                  <a:pt x="889748" y="68041"/>
                </a:lnTo>
                <a:lnTo>
                  <a:pt x="930713" y="91331"/>
                </a:lnTo>
                <a:lnTo>
                  <a:pt x="969623" y="117616"/>
                </a:lnTo>
                <a:lnTo>
                  <a:pt x="1006322" y="146740"/>
                </a:lnTo>
                <a:lnTo>
                  <a:pt x="1040653" y="178546"/>
                </a:lnTo>
                <a:lnTo>
                  <a:pt x="1072459" y="212877"/>
                </a:lnTo>
                <a:lnTo>
                  <a:pt x="1101583" y="249576"/>
                </a:lnTo>
                <a:lnTo>
                  <a:pt x="1127868" y="288486"/>
                </a:lnTo>
                <a:lnTo>
                  <a:pt x="1151158" y="329451"/>
                </a:lnTo>
                <a:lnTo>
                  <a:pt x="1171295" y="372314"/>
                </a:lnTo>
                <a:lnTo>
                  <a:pt x="1188122" y="416917"/>
                </a:lnTo>
                <a:lnTo>
                  <a:pt x="1201483" y="463104"/>
                </a:lnTo>
                <a:lnTo>
                  <a:pt x="1211221" y="510718"/>
                </a:lnTo>
                <a:lnTo>
                  <a:pt x="1217179" y="559602"/>
                </a:lnTo>
                <a:lnTo>
                  <a:pt x="1219200" y="609600"/>
                </a:lnTo>
                <a:lnTo>
                  <a:pt x="1217179" y="659597"/>
                </a:lnTo>
                <a:lnTo>
                  <a:pt x="1211221" y="708481"/>
                </a:lnTo>
                <a:lnTo>
                  <a:pt x="1201483" y="756095"/>
                </a:lnTo>
                <a:lnTo>
                  <a:pt x="1188122" y="802282"/>
                </a:lnTo>
                <a:lnTo>
                  <a:pt x="1171295" y="846885"/>
                </a:lnTo>
                <a:lnTo>
                  <a:pt x="1151158" y="889748"/>
                </a:lnTo>
                <a:lnTo>
                  <a:pt x="1127868" y="930713"/>
                </a:lnTo>
                <a:lnTo>
                  <a:pt x="1101583" y="969623"/>
                </a:lnTo>
                <a:lnTo>
                  <a:pt x="1072459" y="1006322"/>
                </a:lnTo>
                <a:lnTo>
                  <a:pt x="1040653" y="1040653"/>
                </a:lnTo>
                <a:lnTo>
                  <a:pt x="1006322" y="1072459"/>
                </a:lnTo>
                <a:lnTo>
                  <a:pt x="969623" y="1101583"/>
                </a:lnTo>
                <a:lnTo>
                  <a:pt x="930713" y="1127868"/>
                </a:lnTo>
                <a:lnTo>
                  <a:pt x="889748" y="1151158"/>
                </a:lnTo>
                <a:lnTo>
                  <a:pt x="846885" y="1171295"/>
                </a:lnTo>
                <a:lnTo>
                  <a:pt x="802282" y="1188122"/>
                </a:lnTo>
                <a:lnTo>
                  <a:pt x="756095" y="1201483"/>
                </a:lnTo>
                <a:lnTo>
                  <a:pt x="708481" y="1211221"/>
                </a:lnTo>
                <a:lnTo>
                  <a:pt x="659597" y="1217179"/>
                </a:lnTo>
                <a:lnTo>
                  <a:pt x="609600" y="1219200"/>
                </a:lnTo>
                <a:lnTo>
                  <a:pt x="559602" y="1217179"/>
                </a:lnTo>
                <a:lnTo>
                  <a:pt x="510718" y="1211221"/>
                </a:lnTo>
                <a:lnTo>
                  <a:pt x="463104" y="1201483"/>
                </a:lnTo>
                <a:lnTo>
                  <a:pt x="416917" y="1188122"/>
                </a:lnTo>
                <a:lnTo>
                  <a:pt x="372314" y="1171295"/>
                </a:lnTo>
                <a:lnTo>
                  <a:pt x="329451" y="1151158"/>
                </a:lnTo>
                <a:lnTo>
                  <a:pt x="288486" y="1127868"/>
                </a:lnTo>
                <a:lnTo>
                  <a:pt x="249576" y="1101583"/>
                </a:lnTo>
                <a:lnTo>
                  <a:pt x="212877" y="1072459"/>
                </a:lnTo>
                <a:lnTo>
                  <a:pt x="178546" y="1040653"/>
                </a:lnTo>
                <a:lnTo>
                  <a:pt x="146740" y="1006322"/>
                </a:lnTo>
                <a:lnTo>
                  <a:pt x="117616" y="969623"/>
                </a:lnTo>
                <a:lnTo>
                  <a:pt x="91331" y="930713"/>
                </a:lnTo>
                <a:lnTo>
                  <a:pt x="68041" y="889748"/>
                </a:lnTo>
                <a:lnTo>
                  <a:pt x="47904" y="846885"/>
                </a:lnTo>
                <a:lnTo>
                  <a:pt x="31077" y="802282"/>
                </a:lnTo>
                <a:lnTo>
                  <a:pt x="17716" y="756095"/>
                </a:lnTo>
                <a:lnTo>
                  <a:pt x="7978" y="708481"/>
                </a:lnTo>
                <a:lnTo>
                  <a:pt x="2020" y="659597"/>
                </a:lnTo>
                <a:lnTo>
                  <a:pt x="0" y="609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553200" y="304800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1066800" h="1066800">
                <a:moveTo>
                  <a:pt x="0" y="533400"/>
                </a:moveTo>
                <a:lnTo>
                  <a:pt x="1767" y="489645"/>
                </a:lnTo>
                <a:lnTo>
                  <a:pt x="6979" y="446867"/>
                </a:lnTo>
                <a:lnTo>
                  <a:pt x="15499" y="405201"/>
                </a:lnTo>
                <a:lnTo>
                  <a:pt x="27188" y="364784"/>
                </a:lnTo>
                <a:lnTo>
                  <a:pt x="41909" y="325754"/>
                </a:lnTo>
                <a:lnTo>
                  <a:pt x="59527" y="288249"/>
                </a:lnTo>
                <a:lnTo>
                  <a:pt x="79903" y="252404"/>
                </a:lnTo>
                <a:lnTo>
                  <a:pt x="102900" y="218358"/>
                </a:lnTo>
                <a:lnTo>
                  <a:pt x="128381" y="186248"/>
                </a:lnTo>
                <a:lnTo>
                  <a:pt x="156209" y="156210"/>
                </a:lnTo>
                <a:lnTo>
                  <a:pt x="186248" y="128381"/>
                </a:lnTo>
                <a:lnTo>
                  <a:pt x="218358" y="102900"/>
                </a:lnTo>
                <a:lnTo>
                  <a:pt x="252404" y="79903"/>
                </a:lnTo>
                <a:lnTo>
                  <a:pt x="288249" y="59527"/>
                </a:lnTo>
                <a:lnTo>
                  <a:pt x="325754" y="41909"/>
                </a:lnTo>
                <a:lnTo>
                  <a:pt x="364784" y="27188"/>
                </a:lnTo>
                <a:lnTo>
                  <a:pt x="405201" y="15499"/>
                </a:lnTo>
                <a:lnTo>
                  <a:pt x="446867" y="6979"/>
                </a:lnTo>
                <a:lnTo>
                  <a:pt x="489645" y="1767"/>
                </a:lnTo>
                <a:lnTo>
                  <a:pt x="533400" y="0"/>
                </a:lnTo>
                <a:lnTo>
                  <a:pt x="577154" y="1767"/>
                </a:lnTo>
                <a:lnTo>
                  <a:pt x="619932" y="6979"/>
                </a:lnTo>
                <a:lnTo>
                  <a:pt x="661598" y="15499"/>
                </a:lnTo>
                <a:lnTo>
                  <a:pt x="702015" y="27188"/>
                </a:lnTo>
                <a:lnTo>
                  <a:pt x="741045" y="41909"/>
                </a:lnTo>
                <a:lnTo>
                  <a:pt x="778550" y="59527"/>
                </a:lnTo>
                <a:lnTo>
                  <a:pt x="814395" y="79903"/>
                </a:lnTo>
                <a:lnTo>
                  <a:pt x="848441" y="102900"/>
                </a:lnTo>
                <a:lnTo>
                  <a:pt x="880551" y="128381"/>
                </a:lnTo>
                <a:lnTo>
                  <a:pt x="910590" y="156210"/>
                </a:lnTo>
                <a:lnTo>
                  <a:pt x="938418" y="186248"/>
                </a:lnTo>
                <a:lnTo>
                  <a:pt x="963899" y="218358"/>
                </a:lnTo>
                <a:lnTo>
                  <a:pt x="986896" y="252404"/>
                </a:lnTo>
                <a:lnTo>
                  <a:pt x="1007272" y="288249"/>
                </a:lnTo>
                <a:lnTo>
                  <a:pt x="1024890" y="325754"/>
                </a:lnTo>
                <a:lnTo>
                  <a:pt x="1039611" y="364784"/>
                </a:lnTo>
                <a:lnTo>
                  <a:pt x="1051300" y="405201"/>
                </a:lnTo>
                <a:lnTo>
                  <a:pt x="1059820" y="446867"/>
                </a:lnTo>
                <a:lnTo>
                  <a:pt x="1065032" y="489645"/>
                </a:lnTo>
                <a:lnTo>
                  <a:pt x="1066800" y="533400"/>
                </a:lnTo>
                <a:lnTo>
                  <a:pt x="1065032" y="577154"/>
                </a:lnTo>
                <a:lnTo>
                  <a:pt x="1059820" y="619932"/>
                </a:lnTo>
                <a:lnTo>
                  <a:pt x="1051300" y="661598"/>
                </a:lnTo>
                <a:lnTo>
                  <a:pt x="1039611" y="702015"/>
                </a:lnTo>
                <a:lnTo>
                  <a:pt x="1024890" y="741045"/>
                </a:lnTo>
                <a:lnTo>
                  <a:pt x="1007272" y="778550"/>
                </a:lnTo>
                <a:lnTo>
                  <a:pt x="986896" y="814395"/>
                </a:lnTo>
                <a:lnTo>
                  <a:pt x="963899" y="848441"/>
                </a:lnTo>
                <a:lnTo>
                  <a:pt x="938418" y="880551"/>
                </a:lnTo>
                <a:lnTo>
                  <a:pt x="910590" y="910589"/>
                </a:lnTo>
                <a:lnTo>
                  <a:pt x="880551" y="938418"/>
                </a:lnTo>
                <a:lnTo>
                  <a:pt x="848441" y="963899"/>
                </a:lnTo>
                <a:lnTo>
                  <a:pt x="814395" y="986896"/>
                </a:lnTo>
                <a:lnTo>
                  <a:pt x="778550" y="1007272"/>
                </a:lnTo>
                <a:lnTo>
                  <a:pt x="741045" y="1024889"/>
                </a:lnTo>
                <a:lnTo>
                  <a:pt x="702015" y="1039611"/>
                </a:lnTo>
                <a:lnTo>
                  <a:pt x="661598" y="1051300"/>
                </a:lnTo>
                <a:lnTo>
                  <a:pt x="619932" y="1059820"/>
                </a:lnTo>
                <a:lnTo>
                  <a:pt x="577154" y="1065032"/>
                </a:lnTo>
                <a:lnTo>
                  <a:pt x="533400" y="1066800"/>
                </a:lnTo>
                <a:lnTo>
                  <a:pt x="489645" y="1065032"/>
                </a:lnTo>
                <a:lnTo>
                  <a:pt x="446867" y="1059820"/>
                </a:lnTo>
                <a:lnTo>
                  <a:pt x="405201" y="1051300"/>
                </a:lnTo>
                <a:lnTo>
                  <a:pt x="364784" y="1039611"/>
                </a:lnTo>
                <a:lnTo>
                  <a:pt x="325754" y="1024889"/>
                </a:lnTo>
                <a:lnTo>
                  <a:pt x="288249" y="1007272"/>
                </a:lnTo>
                <a:lnTo>
                  <a:pt x="252404" y="986896"/>
                </a:lnTo>
                <a:lnTo>
                  <a:pt x="218358" y="963899"/>
                </a:lnTo>
                <a:lnTo>
                  <a:pt x="186248" y="938418"/>
                </a:lnTo>
                <a:lnTo>
                  <a:pt x="156209" y="910589"/>
                </a:lnTo>
                <a:lnTo>
                  <a:pt x="128381" y="880551"/>
                </a:lnTo>
                <a:lnTo>
                  <a:pt x="102900" y="848441"/>
                </a:lnTo>
                <a:lnTo>
                  <a:pt x="79903" y="814395"/>
                </a:lnTo>
                <a:lnTo>
                  <a:pt x="59527" y="778550"/>
                </a:lnTo>
                <a:lnTo>
                  <a:pt x="41909" y="741045"/>
                </a:lnTo>
                <a:lnTo>
                  <a:pt x="27188" y="702015"/>
                </a:lnTo>
                <a:lnTo>
                  <a:pt x="15499" y="661598"/>
                </a:lnTo>
                <a:lnTo>
                  <a:pt x="6979" y="619932"/>
                </a:lnTo>
                <a:lnTo>
                  <a:pt x="1767" y="577154"/>
                </a:lnTo>
                <a:lnTo>
                  <a:pt x="0" y="5334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7205" y="1804035"/>
            <a:ext cx="8813302" cy="1752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546303" y="2241669"/>
            <a:ext cx="8003844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7910">
              <a:lnSpc>
                <a:spcPct val="100000"/>
              </a:lnSpc>
            </a:pPr>
            <a:r>
              <a:rPr lang="en-US" dirty="0"/>
              <a:t>What is – land surrounded by water on all side called as?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279893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2">
            <a:extLst>
              <a:ext uri="{FF2B5EF4-FFF2-40B4-BE49-F238E27FC236}">
                <a16:creationId xmlns:a16="http://schemas.microsoft.com/office/drawing/2014/main" id="{B7BE27FD-1D3B-424C-B71B-7FD2B853DF62}"/>
              </a:ext>
            </a:extLst>
          </p:cNvPr>
          <p:cNvGraphicFramePr>
            <a:graphicFrameLocks noGrp="1"/>
          </p:cNvGraphicFramePr>
          <p:nvPr/>
        </p:nvGraphicFramePr>
        <p:xfrm>
          <a:off x="3333750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3638550" y="457200"/>
            <a:ext cx="1466850" cy="762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255767" y="457200"/>
            <a:ext cx="1373632" cy="762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69210" y="228600"/>
            <a:ext cx="1343025" cy="1143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CD4E342A-9802-4408-B9B1-6DAD328B9300}"/>
              </a:ext>
            </a:extLst>
          </p:cNvPr>
          <p:cNvSpPr/>
          <p:nvPr/>
        </p:nvSpPr>
        <p:spPr>
          <a:xfrm>
            <a:off x="3162495" y="1905000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16">
            <a:extLst>
              <a:ext uri="{FF2B5EF4-FFF2-40B4-BE49-F238E27FC236}">
                <a16:creationId xmlns:a16="http://schemas.microsoft.com/office/drawing/2014/main" id="{3454B625-0405-4611-A1CE-C6FA641BDFCB}"/>
              </a:ext>
            </a:extLst>
          </p:cNvPr>
          <p:cNvSpPr/>
          <p:nvPr/>
        </p:nvSpPr>
        <p:spPr>
          <a:xfrm>
            <a:off x="2069211" y="228612"/>
            <a:ext cx="1359789" cy="114933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20955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2">
            <a:extLst>
              <a:ext uri="{FF2B5EF4-FFF2-40B4-BE49-F238E27FC236}">
                <a16:creationId xmlns:a16="http://schemas.microsoft.com/office/drawing/2014/main" id="{B7BE27FD-1D3B-424C-B71B-7FD2B853DF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7263646"/>
              </p:ext>
            </p:extLst>
          </p:nvPr>
        </p:nvGraphicFramePr>
        <p:xfrm>
          <a:off x="3333750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D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FCC13448-B156-4006-958C-47562B044CB0}"/>
              </a:ext>
            </a:extLst>
          </p:cNvPr>
          <p:cNvSpPr/>
          <p:nvPr/>
        </p:nvSpPr>
        <p:spPr>
          <a:xfrm>
            <a:off x="2848268" y="153068"/>
            <a:ext cx="2743200" cy="1295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/>
              <a:t>Answers</a:t>
            </a:r>
          </a:p>
        </p:txBody>
      </p:sp>
    </p:spTree>
    <p:extLst>
      <p:ext uri="{BB962C8B-B14F-4D97-AF65-F5344CB8AC3E}">
        <p14:creationId xmlns:p14="http://schemas.microsoft.com/office/powerpoint/2010/main" val="3354494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16017" y="5361813"/>
            <a:ext cx="4176522" cy="720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91084" y="5336540"/>
            <a:ext cx="4226855" cy="771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1523" y="5362066"/>
            <a:ext cx="4176458" cy="7200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6616" y="5336666"/>
            <a:ext cx="4226711" cy="771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27982" y="5721908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65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16017" y="4281804"/>
            <a:ext cx="4176522" cy="719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91090" y="4256404"/>
            <a:ext cx="4226790" cy="771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1523" y="4281932"/>
            <a:ext cx="4176458" cy="7200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6623" y="4256532"/>
            <a:ext cx="4226699" cy="771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27982" y="4641850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26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011673" y="5519115"/>
            <a:ext cx="288480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15645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D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Pacific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6303" y="5519115"/>
            <a:ext cx="264096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58215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Arctic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11673" y="4438777"/>
            <a:ext cx="269621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01700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B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22" baseline="1157" dirty="0">
                <a:solidFill>
                  <a:srgbClr val="FFFFFF"/>
                </a:solidFill>
                <a:latin typeface="Calibri"/>
                <a:cs typeface="Calibri"/>
              </a:rPr>
              <a:t>Arabian Sea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6303" y="4438777"/>
            <a:ext cx="30099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89280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7" baseline="1157" dirty="0">
                <a:solidFill>
                  <a:srgbClr val="FFFFFF"/>
                </a:solidFill>
                <a:latin typeface="Calibri"/>
                <a:cs typeface="Calibri"/>
              </a:rPr>
              <a:t>Antarctic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19200" y="228612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64739" y="457200"/>
            <a:ext cx="1466850" cy="762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34357" y="457200"/>
            <a:ext cx="1373632" cy="762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609600" y="0"/>
                </a:moveTo>
                <a:lnTo>
                  <a:pt x="559602" y="2020"/>
                </a:lnTo>
                <a:lnTo>
                  <a:pt x="510718" y="7978"/>
                </a:lnTo>
                <a:lnTo>
                  <a:pt x="463104" y="17716"/>
                </a:lnTo>
                <a:lnTo>
                  <a:pt x="416917" y="31077"/>
                </a:lnTo>
                <a:lnTo>
                  <a:pt x="372314" y="47904"/>
                </a:lnTo>
                <a:lnTo>
                  <a:pt x="329451" y="68041"/>
                </a:lnTo>
                <a:lnTo>
                  <a:pt x="288486" y="91331"/>
                </a:lnTo>
                <a:lnTo>
                  <a:pt x="249576" y="117616"/>
                </a:lnTo>
                <a:lnTo>
                  <a:pt x="212877" y="146740"/>
                </a:lnTo>
                <a:lnTo>
                  <a:pt x="178546" y="178546"/>
                </a:lnTo>
                <a:lnTo>
                  <a:pt x="146740" y="212877"/>
                </a:lnTo>
                <a:lnTo>
                  <a:pt x="117616" y="249576"/>
                </a:lnTo>
                <a:lnTo>
                  <a:pt x="91331" y="288486"/>
                </a:lnTo>
                <a:lnTo>
                  <a:pt x="68041" y="329451"/>
                </a:lnTo>
                <a:lnTo>
                  <a:pt x="47904" y="372314"/>
                </a:lnTo>
                <a:lnTo>
                  <a:pt x="31077" y="416917"/>
                </a:lnTo>
                <a:lnTo>
                  <a:pt x="17716" y="463104"/>
                </a:lnTo>
                <a:lnTo>
                  <a:pt x="7978" y="510718"/>
                </a:lnTo>
                <a:lnTo>
                  <a:pt x="2020" y="559602"/>
                </a:lnTo>
                <a:lnTo>
                  <a:pt x="0" y="609600"/>
                </a:lnTo>
                <a:lnTo>
                  <a:pt x="2020" y="659597"/>
                </a:lnTo>
                <a:lnTo>
                  <a:pt x="7978" y="708481"/>
                </a:lnTo>
                <a:lnTo>
                  <a:pt x="17716" y="756095"/>
                </a:lnTo>
                <a:lnTo>
                  <a:pt x="31077" y="802282"/>
                </a:lnTo>
                <a:lnTo>
                  <a:pt x="47904" y="846885"/>
                </a:lnTo>
                <a:lnTo>
                  <a:pt x="68041" y="889748"/>
                </a:lnTo>
                <a:lnTo>
                  <a:pt x="91331" y="930713"/>
                </a:lnTo>
                <a:lnTo>
                  <a:pt x="117616" y="969623"/>
                </a:lnTo>
                <a:lnTo>
                  <a:pt x="146740" y="1006322"/>
                </a:lnTo>
                <a:lnTo>
                  <a:pt x="178546" y="1040653"/>
                </a:lnTo>
                <a:lnTo>
                  <a:pt x="212877" y="1072459"/>
                </a:lnTo>
                <a:lnTo>
                  <a:pt x="249576" y="1101583"/>
                </a:lnTo>
                <a:lnTo>
                  <a:pt x="288486" y="1127868"/>
                </a:lnTo>
                <a:lnTo>
                  <a:pt x="329451" y="1151158"/>
                </a:lnTo>
                <a:lnTo>
                  <a:pt x="372314" y="1171295"/>
                </a:lnTo>
                <a:lnTo>
                  <a:pt x="416917" y="1188122"/>
                </a:lnTo>
                <a:lnTo>
                  <a:pt x="463104" y="1201483"/>
                </a:lnTo>
                <a:lnTo>
                  <a:pt x="510718" y="1211221"/>
                </a:lnTo>
                <a:lnTo>
                  <a:pt x="559602" y="1217179"/>
                </a:lnTo>
                <a:lnTo>
                  <a:pt x="609600" y="1219200"/>
                </a:lnTo>
                <a:lnTo>
                  <a:pt x="659597" y="1217179"/>
                </a:lnTo>
                <a:lnTo>
                  <a:pt x="708481" y="1211221"/>
                </a:lnTo>
                <a:lnTo>
                  <a:pt x="756095" y="1201483"/>
                </a:lnTo>
                <a:lnTo>
                  <a:pt x="802282" y="1188122"/>
                </a:lnTo>
                <a:lnTo>
                  <a:pt x="846885" y="1171295"/>
                </a:lnTo>
                <a:lnTo>
                  <a:pt x="889748" y="1151158"/>
                </a:lnTo>
                <a:lnTo>
                  <a:pt x="930713" y="1127868"/>
                </a:lnTo>
                <a:lnTo>
                  <a:pt x="969623" y="1101583"/>
                </a:lnTo>
                <a:lnTo>
                  <a:pt x="1006322" y="1072459"/>
                </a:lnTo>
                <a:lnTo>
                  <a:pt x="1040653" y="1040653"/>
                </a:lnTo>
                <a:lnTo>
                  <a:pt x="1072459" y="1006322"/>
                </a:lnTo>
                <a:lnTo>
                  <a:pt x="1101583" y="969623"/>
                </a:lnTo>
                <a:lnTo>
                  <a:pt x="1127868" y="930713"/>
                </a:lnTo>
                <a:lnTo>
                  <a:pt x="1151158" y="889748"/>
                </a:lnTo>
                <a:lnTo>
                  <a:pt x="1171295" y="846885"/>
                </a:lnTo>
                <a:lnTo>
                  <a:pt x="1188122" y="802282"/>
                </a:lnTo>
                <a:lnTo>
                  <a:pt x="1201483" y="756095"/>
                </a:lnTo>
                <a:lnTo>
                  <a:pt x="1211221" y="708481"/>
                </a:lnTo>
                <a:lnTo>
                  <a:pt x="1217179" y="659597"/>
                </a:lnTo>
                <a:lnTo>
                  <a:pt x="1219200" y="609600"/>
                </a:lnTo>
                <a:lnTo>
                  <a:pt x="1217179" y="559602"/>
                </a:lnTo>
                <a:lnTo>
                  <a:pt x="1211221" y="510718"/>
                </a:lnTo>
                <a:lnTo>
                  <a:pt x="1201483" y="463104"/>
                </a:lnTo>
                <a:lnTo>
                  <a:pt x="1188122" y="416917"/>
                </a:lnTo>
                <a:lnTo>
                  <a:pt x="1171295" y="372314"/>
                </a:lnTo>
                <a:lnTo>
                  <a:pt x="1151158" y="329451"/>
                </a:lnTo>
                <a:lnTo>
                  <a:pt x="1127868" y="288486"/>
                </a:lnTo>
                <a:lnTo>
                  <a:pt x="1101583" y="249576"/>
                </a:lnTo>
                <a:lnTo>
                  <a:pt x="1072459" y="212877"/>
                </a:lnTo>
                <a:lnTo>
                  <a:pt x="1040653" y="178546"/>
                </a:lnTo>
                <a:lnTo>
                  <a:pt x="1006322" y="146740"/>
                </a:lnTo>
                <a:lnTo>
                  <a:pt x="969623" y="117616"/>
                </a:lnTo>
                <a:lnTo>
                  <a:pt x="930713" y="91331"/>
                </a:lnTo>
                <a:lnTo>
                  <a:pt x="889748" y="68041"/>
                </a:lnTo>
                <a:lnTo>
                  <a:pt x="846885" y="47904"/>
                </a:lnTo>
                <a:lnTo>
                  <a:pt x="802282" y="31077"/>
                </a:lnTo>
                <a:lnTo>
                  <a:pt x="756095" y="17716"/>
                </a:lnTo>
                <a:lnTo>
                  <a:pt x="708481" y="7978"/>
                </a:lnTo>
                <a:lnTo>
                  <a:pt x="659597" y="2020"/>
                </a:lnTo>
                <a:lnTo>
                  <a:pt x="609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600"/>
                </a:moveTo>
                <a:lnTo>
                  <a:pt x="2020" y="559602"/>
                </a:lnTo>
                <a:lnTo>
                  <a:pt x="7978" y="510718"/>
                </a:lnTo>
                <a:lnTo>
                  <a:pt x="17716" y="463104"/>
                </a:lnTo>
                <a:lnTo>
                  <a:pt x="31077" y="416917"/>
                </a:lnTo>
                <a:lnTo>
                  <a:pt x="47904" y="372314"/>
                </a:lnTo>
                <a:lnTo>
                  <a:pt x="68041" y="329451"/>
                </a:lnTo>
                <a:lnTo>
                  <a:pt x="91331" y="288486"/>
                </a:lnTo>
                <a:lnTo>
                  <a:pt x="117616" y="249576"/>
                </a:lnTo>
                <a:lnTo>
                  <a:pt x="146740" y="212877"/>
                </a:lnTo>
                <a:lnTo>
                  <a:pt x="178546" y="178546"/>
                </a:lnTo>
                <a:lnTo>
                  <a:pt x="212877" y="146740"/>
                </a:lnTo>
                <a:lnTo>
                  <a:pt x="249576" y="117616"/>
                </a:lnTo>
                <a:lnTo>
                  <a:pt x="288486" y="91331"/>
                </a:lnTo>
                <a:lnTo>
                  <a:pt x="329451" y="68041"/>
                </a:lnTo>
                <a:lnTo>
                  <a:pt x="372314" y="47904"/>
                </a:lnTo>
                <a:lnTo>
                  <a:pt x="416917" y="31077"/>
                </a:lnTo>
                <a:lnTo>
                  <a:pt x="463104" y="17716"/>
                </a:lnTo>
                <a:lnTo>
                  <a:pt x="510718" y="7978"/>
                </a:lnTo>
                <a:lnTo>
                  <a:pt x="559602" y="2020"/>
                </a:lnTo>
                <a:lnTo>
                  <a:pt x="609600" y="0"/>
                </a:lnTo>
                <a:lnTo>
                  <a:pt x="659597" y="2020"/>
                </a:lnTo>
                <a:lnTo>
                  <a:pt x="708481" y="7978"/>
                </a:lnTo>
                <a:lnTo>
                  <a:pt x="756095" y="17716"/>
                </a:lnTo>
                <a:lnTo>
                  <a:pt x="802282" y="31077"/>
                </a:lnTo>
                <a:lnTo>
                  <a:pt x="846885" y="47904"/>
                </a:lnTo>
                <a:lnTo>
                  <a:pt x="889748" y="68041"/>
                </a:lnTo>
                <a:lnTo>
                  <a:pt x="930713" y="91331"/>
                </a:lnTo>
                <a:lnTo>
                  <a:pt x="969623" y="117616"/>
                </a:lnTo>
                <a:lnTo>
                  <a:pt x="1006322" y="146740"/>
                </a:lnTo>
                <a:lnTo>
                  <a:pt x="1040653" y="178546"/>
                </a:lnTo>
                <a:lnTo>
                  <a:pt x="1072459" y="212877"/>
                </a:lnTo>
                <a:lnTo>
                  <a:pt x="1101583" y="249576"/>
                </a:lnTo>
                <a:lnTo>
                  <a:pt x="1127868" y="288486"/>
                </a:lnTo>
                <a:lnTo>
                  <a:pt x="1151158" y="329451"/>
                </a:lnTo>
                <a:lnTo>
                  <a:pt x="1171295" y="372314"/>
                </a:lnTo>
                <a:lnTo>
                  <a:pt x="1188122" y="416917"/>
                </a:lnTo>
                <a:lnTo>
                  <a:pt x="1201483" y="463104"/>
                </a:lnTo>
                <a:lnTo>
                  <a:pt x="1211221" y="510718"/>
                </a:lnTo>
                <a:lnTo>
                  <a:pt x="1217179" y="559602"/>
                </a:lnTo>
                <a:lnTo>
                  <a:pt x="1219200" y="609600"/>
                </a:lnTo>
                <a:lnTo>
                  <a:pt x="1217179" y="659597"/>
                </a:lnTo>
                <a:lnTo>
                  <a:pt x="1211221" y="708481"/>
                </a:lnTo>
                <a:lnTo>
                  <a:pt x="1201483" y="756095"/>
                </a:lnTo>
                <a:lnTo>
                  <a:pt x="1188122" y="802282"/>
                </a:lnTo>
                <a:lnTo>
                  <a:pt x="1171295" y="846885"/>
                </a:lnTo>
                <a:lnTo>
                  <a:pt x="1151158" y="889748"/>
                </a:lnTo>
                <a:lnTo>
                  <a:pt x="1127868" y="930713"/>
                </a:lnTo>
                <a:lnTo>
                  <a:pt x="1101583" y="969623"/>
                </a:lnTo>
                <a:lnTo>
                  <a:pt x="1072459" y="1006322"/>
                </a:lnTo>
                <a:lnTo>
                  <a:pt x="1040653" y="1040653"/>
                </a:lnTo>
                <a:lnTo>
                  <a:pt x="1006322" y="1072459"/>
                </a:lnTo>
                <a:lnTo>
                  <a:pt x="969623" y="1101583"/>
                </a:lnTo>
                <a:lnTo>
                  <a:pt x="930713" y="1127868"/>
                </a:lnTo>
                <a:lnTo>
                  <a:pt x="889748" y="1151158"/>
                </a:lnTo>
                <a:lnTo>
                  <a:pt x="846885" y="1171295"/>
                </a:lnTo>
                <a:lnTo>
                  <a:pt x="802282" y="1188122"/>
                </a:lnTo>
                <a:lnTo>
                  <a:pt x="756095" y="1201483"/>
                </a:lnTo>
                <a:lnTo>
                  <a:pt x="708481" y="1211221"/>
                </a:lnTo>
                <a:lnTo>
                  <a:pt x="659597" y="1217179"/>
                </a:lnTo>
                <a:lnTo>
                  <a:pt x="609600" y="1219200"/>
                </a:lnTo>
                <a:lnTo>
                  <a:pt x="559602" y="1217179"/>
                </a:lnTo>
                <a:lnTo>
                  <a:pt x="510718" y="1211221"/>
                </a:lnTo>
                <a:lnTo>
                  <a:pt x="463104" y="1201483"/>
                </a:lnTo>
                <a:lnTo>
                  <a:pt x="416917" y="1188122"/>
                </a:lnTo>
                <a:lnTo>
                  <a:pt x="372314" y="1171295"/>
                </a:lnTo>
                <a:lnTo>
                  <a:pt x="329451" y="1151158"/>
                </a:lnTo>
                <a:lnTo>
                  <a:pt x="288486" y="1127868"/>
                </a:lnTo>
                <a:lnTo>
                  <a:pt x="249576" y="1101583"/>
                </a:lnTo>
                <a:lnTo>
                  <a:pt x="212877" y="1072459"/>
                </a:lnTo>
                <a:lnTo>
                  <a:pt x="178546" y="1040653"/>
                </a:lnTo>
                <a:lnTo>
                  <a:pt x="146740" y="1006322"/>
                </a:lnTo>
                <a:lnTo>
                  <a:pt x="117616" y="969623"/>
                </a:lnTo>
                <a:lnTo>
                  <a:pt x="91331" y="930713"/>
                </a:lnTo>
                <a:lnTo>
                  <a:pt x="68041" y="889748"/>
                </a:lnTo>
                <a:lnTo>
                  <a:pt x="47904" y="846885"/>
                </a:lnTo>
                <a:lnTo>
                  <a:pt x="31077" y="802282"/>
                </a:lnTo>
                <a:lnTo>
                  <a:pt x="17716" y="756095"/>
                </a:lnTo>
                <a:lnTo>
                  <a:pt x="7978" y="708481"/>
                </a:lnTo>
                <a:lnTo>
                  <a:pt x="2020" y="659597"/>
                </a:lnTo>
                <a:lnTo>
                  <a:pt x="0" y="609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553200" y="304800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1066800" h="1066800">
                <a:moveTo>
                  <a:pt x="0" y="533400"/>
                </a:moveTo>
                <a:lnTo>
                  <a:pt x="1767" y="489645"/>
                </a:lnTo>
                <a:lnTo>
                  <a:pt x="6979" y="446867"/>
                </a:lnTo>
                <a:lnTo>
                  <a:pt x="15499" y="405201"/>
                </a:lnTo>
                <a:lnTo>
                  <a:pt x="27188" y="364784"/>
                </a:lnTo>
                <a:lnTo>
                  <a:pt x="41909" y="325754"/>
                </a:lnTo>
                <a:lnTo>
                  <a:pt x="59527" y="288249"/>
                </a:lnTo>
                <a:lnTo>
                  <a:pt x="79903" y="252404"/>
                </a:lnTo>
                <a:lnTo>
                  <a:pt x="102900" y="218358"/>
                </a:lnTo>
                <a:lnTo>
                  <a:pt x="128381" y="186248"/>
                </a:lnTo>
                <a:lnTo>
                  <a:pt x="156209" y="156210"/>
                </a:lnTo>
                <a:lnTo>
                  <a:pt x="186248" y="128381"/>
                </a:lnTo>
                <a:lnTo>
                  <a:pt x="218358" y="102900"/>
                </a:lnTo>
                <a:lnTo>
                  <a:pt x="252404" y="79903"/>
                </a:lnTo>
                <a:lnTo>
                  <a:pt x="288249" y="59527"/>
                </a:lnTo>
                <a:lnTo>
                  <a:pt x="325754" y="41909"/>
                </a:lnTo>
                <a:lnTo>
                  <a:pt x="364784" y="27188"/>
                </a:lnTo>
                <a:lnTo>
                  <a:pt x="405201" y="15499"/>
                </a:lnTo>
                <a:lnTo>
                  <a:pt x="446867" y="6979"/>
                </a:lnTo>
                <a:lnTo>
                  <a:pt x="489645" y="1767"/>
                </a:lnTo>
                <a:lnTo>
                  <a:pt x="533400" y="0"/>
                </a:lnTo>
                <a:lnTo>
                  <a:pt x="577154" y="1767"/>
                </a:lnTo>
                <a:lnTo>
                  <a:pt x="619932" y="6979"/>
                </a:lnTo>
                <a:lnTo>
                  <a:pt x="661598" y="15499"/>
                </a:lnTo>
                <a:lnTo>
                  <a:pt x="702015" y="27188"/>
                </a:lnTo>
                <a:lnTo>
                  <a:pt x="741045" y="41909"/>
                </a:lnTo>
                <a:lnTo>
                  <a:pt x="778550" y="59527"/>
                </a:lnTo>
                <a:lnTo>
                  <a:pt x="814395" y="79903"/>
                </a:lnTo>
                <a:lnTo>
                  <a:pt x="848441" y="102900"/>
                </a:lnTo>
                <a:lnTo>
                  <a:pt x="880551" y="128381"/>
                </a:lnTo>
                <a:lnTo>
                  <a:pt x="910590" y="156210"/>
                </a:lnTo>
                <a:lnTo>
                  <a:pt x="938418" y="186248"/>
                </a:lnTo>
                <a:lnTo>
                  <a:pt x="963899" y="218358"/>
                </a:lnTo>
                <a:lnTo>
                  <a:pt x="986896" y="252404"/>
                </a:lnTo>
                <a:lnTo>
                  <a:pt x="1007272" y="288249"/>
                </a:lnTo>
                <a:lnTo>
                  <a:pt x="1024890" y="325754"/>
                </a:lnTo>
                <a:lnTo>
                  <a:pt x="1039611" y="364784"/>
                </a:lnTo>
                <a:lnTo>
                  <a:pt x="1051300" y="405201"/>
                </a:lnTo>
                <a:lnTo>
                  <a:pt x="1059820" y="446867"/>
                </a:lnTo>
                <a:lnTo>
                  <a:pt x="1065032" y="489645"/>
                </a:lnTo>
                <a:lnTo>
                  <a:pt x="1066800" y="533400"/>
                </a:lnTo>
                <a:lnTo>
                  <a:pt x="1065032" y="577154"/>
                </a:lnTo>
                <a:lnTo>
                  <a:pt x="1059820" y="619932"/>
                </a:lnTo>
                <a:lnTo>
                  <a:pt x="1051300" y="661598"/>
                </a:lnTo>
                <a:lnTo>
                  <a:pt x="1039611" y="702015"/>
                </a:lnTo>
                <a:lnTo>
                  <a:pt x="1024890" y="741045"/>
                </a:lnTo>
                <a:lnTo>
                  <a:pt x="1007272" y="778550"/>
                </a:lnTo>
                <a:lnTo>
                  <a:pt x="986896" y="814395"/>
                </a:lnTo>
                <a:lnTo>
                  <a:pt x="963899" y="848441"/>
                </a:lnTo>
                <a:lnTo>
                  <a:pt x="938418" y="880551"/>
                </a:lnTo>
                <a:lnTo>
                  <a:pt x="910590" y="910589"/>
                </a:lnTo>
                <a:lnTo>
                  <a:pt x="880551" y="938418"/>
                </a:lnTo>
                <a:lnTo>
                  <a:pt x="848441" y="963899"/>
                </a:lnTo>
                <a:lnTo>
                  <a:pt x="814395" y="986896"/>
                </a:lnTo>
                <a:lnTo>
                  <a:pt x="778550" y="1007272"/>
                </a:lnTo>
                <a:lnTo>
                  <a:pt x="741045" y="1024889"/>
                </a:lnTo>
                <a:lnTo>
                  <a:pt x="702015" y="1039611"/>
                </a:lnTo>
                <a:lnTo>
                  <a:pt x="661598" y="1051300"/>
                </a:lnTo>
                <a:lnTo>
                  <a:pt x="619932" y="1059820"/>
                </a:lnTo>
                <a:lnTo>
                  <a:pt x="577154" y="1065032"/>
                </a:lnTo>
                <a:lnTo>
                  <a:pt x="533400" y="1066800"/>
                </a:lnTo>
                <a:lnTo>
                  <a:pt x="489645" y="1065032"/>
                </a:lnTo>
                <a:lnTo>
                  <a:pt x="446867" y="1059820"/>
                </a:lnTo>
                <a:lnTo>
                  <a:pt x="405201" y="1051300"/>
                </a:lnTo>
                <a:lnTo>
                  <a:pt x="364784" y="1039611"/>
                </a:lnTo>
                <a:lnTo>
                  <a:pt x="325754" y="1024889"/>
                </a:lnTo>
                <a:lnTo>
                  <a:pt x="288249" y="1007272"/>
                </a:lnTo>
                <a:lnTo>
                  <a:pt x="252404" y="986896"/>
                </a:lnTo>
                <a:lnTo>
                  <a:pt x="218358" y="963899"/>
                </a:lnTo>
                <a:lnTo>
                  <a:pt x="186248" y="938418"/>
                </a:lnTo>
                <a:lnTo>
                  <a:pt x="156209" y="910589"/>
                </a:lnTo>
                <a:lnTo>
                  <a:pt x="128381" y="880551"/>
                </a:lnTo>
                <a:lnTo>
                  <a:pt x="102900" y="848441"/>
                </a:lnTo>
                <a:lnTo>
                  <a:pt x="79903" y="814395"/>
                </a:lnTo>
                <a:lnTo>
                  <a:pt x="59527" y="778550"/>
                </a:lnTo>
                <a:lnTo>
                  <a:pt x="41909" y="741045"/>
                </a:lnTo>
                <a:lnTo>
                  <a:pt x="27188" y="702015"/>
                </a:lnTo>
                <a:lnTo>
                  <a:pt x="15499" y="661598"/>
                </a:lnTo>
                <a:lnTo>
                  <a:pt x="6979" y="619932"/>
                </a:lnTo>
                <a:lnTo>
                  <a:pt x="1767" y="577154"/>
                </a:lnTo>
                <a:lnTo>
                  <a:pt x="0" y="5334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7205" y="1804035"/>
            <a:ext cx="8813302" cy="1752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570077" y="2480586"/>
            <a:ext cx="8003844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7910">
              <a:lnSpc>
                <a:spcPct val="100000"/>
              </a:lnSpc>
            </a:pPr>
            <a:r>
              <a:rPr lang="en-US" dirty="0"/>
              <a:t>Which is not an Ocean</a:t>
            </a:r>
            <a:r>
              <a:rPr dirty="0"/>
              <a:t>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371600" y="11937"/>
            <a:ext cx="5518404" cy="14358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5870805"/>
              </p:ext>
            </p:extLst>
          </p:nvPr>
        </p:nvGraphicFramePr>
        <p:xfrm>
          <a:off x="3333750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" name="object 4">
            <a:extLst>
              <a:ext uri="{FF2B5EF4-FFF2-40B4-BE49-F238E27FC236}">
                <a16:creationId xmlns:a16="http://schemas.microsoft.com/office/drawing/2014/main" id="{5138E9D2-768B-4A4C-8009-7DE8E917D812}"/>
              </a:ext>
            </a:extLst>
          </p:cNvPr>
          <p:cNvSpPr/>
          <p:nvPr/>
        </p:nvSpPr>
        <p:spPr>
          <a:xfrm>
            <a:off x="3200400" y="5658380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16017" y="5361813"/>
            <a:ext cx="4176522" cy="720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91084" y="5336540"/>
            <a:ext cx="4226855" cy="771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457315" y="5588990"/>
            <a:ext cx="69596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400" spc="-5" dirty="0">
                <a:solidFill>
                  <a:srgbClr val="FFFFFF"/>
                </a:solidFill>
                <a:latin typeface="Calibri"/>
                <a:cs typeface="Calibri"/>
              </a:rPr>
              <a:t>India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1523" y="5362066"/>
            <a:ext cx="4176458" cy="7200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6616" y="5336666"/>
            <a:ext cx="4226711" cy="771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040763" y="5589523"/>
            <a:ext cx="59817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400" spc="-5" dirty="0">
                <a:solidFill>
                  <a:srgbClr val="FFFFFF"/>
                </a:solidFill>
                <a:latin typeface="Calibri"/>
                <a:cs typeface="Calibri"/>
              </a:rPr>
              <a:t>UAE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427982" y="5721908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65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716017" y="4281804"/>
            <a:ext cx="4176522" cy="719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691090" y="4256404"/>
            <a:ext cx="4226790" cy="771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396354" y="4509008"/>
            <a:ext cx="81534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400" dirty="0">
                <a:solidFill>
                  <a:srgbClr val="FFFFFF"/>
                </a:solidFill>
                <a:latin typeface="Calibri"/>
                <a:cs typeface="Calibri"/>
              </a:rPr>
              <a:t>USA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51523" y="4281932"/>
            <a:ext cx="4176458" cy="7200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6623" y="4256532"/>
            <a:ext cx="4226699" cy="771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870075" y="4509033"/>
            <a:ext cx="76644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400" spc="-5" dirty="0">
                <a:solidFill>
                  <a:srgbClr val="FFFFFF"/>
                </a:solidFill>
                <a:latin typeface="Calibri"/>
                <a:cs typeface="Calibri"/>
              </a:rPr>
              <a:t>China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427982" y="4641850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26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46303" y="4438777"/>
            <a:ext cx="368300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A: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011673" y="4438777"/>
            <a:ext cx="354965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B: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46303" y="5519115"/>
            <a:ext cx="350520" cy="433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C: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011673" y="5519115"/>
            <a:ext cx="384175" cy="433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D: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219200" y="228612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864739" y="457200"/>
            <a:ext cx="1466850" cy="762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634357" y="457200"/>
            <a:ext cx="1373632" cy="762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609600" y="0"/>
                </a:moveTo>
                <a:lnTo>
                  <a:pt x="559602" y="2020"/>
                </a:lnTo>
                <a:lnTo>
                  <a:pt x="510718" y="7978"/>
                </a:lnTo>
                <a:lnTo>
                  <a:pt x="463104" y="17716"/>
                </a:lnTo>
                <a:lnTo>
                  <a:pt x="416917" y="31077"/>
                </a:lnTo>
                <a:lnTo>
                  <a:pt x="372314" y="47904"/>
                </a:lnTo>
                <a:lnTo>
                  <a:pt x="329451" y="68041"/>
                </a:lnTo>
                <a:lnTo>
                  <a:pt x="288486" y="91331"/>
                </a:lnTo>
                <a:lnTo>
                  <a:pt x="249576" y="117616"/>
                </a:lnTo>
                <a:lnTo>
                  <a:pt x="212877" y="146740"/>
                </a:lnTo>
                <a:lnTo>
                  <a:pt x="178546" y="178546"/>
                </a:lnTo>
                <a:lnTo>
                  <a:pt x="146740" y="212877"/>
                </a:lnTo>
                <a:lnTo>
                  <a:pt x="117616" y="249576"/>
                </a:lnTo>
                <a:lnTo>
                  <a:pt x="91331" y="288486"/>
                </a:lnTo>
                <a:lnTo>
                  <a:pt x="68041" y="329451"/>
                </a:lnTo>
                <a:lnTo>
                  <a:pt x="47904" y="372314"/>
                </a:lnTo>
                <a:lnTo>
                  <a:pt x="31077" y="416917"/>
                </a:lnTo>
                <a:lnTo>
                  <a:pt x="17716" y="463104"/>
                </a:lnTo>
                <a:lnTo>
                  <a:pt x="7978" y="510718"/>
                </a:lnTo>
                <a:lnTo>
                  <a:pt x="2020" y="559602"/>
                </a:lnTo>
                <a:lnTo>
                  <a:pt x="0" y="609600"/>
                </a:lnTo>
                <a:lnTo>
                  <a:pt x="2020" y="659597"/>
                </a:lnTo>
                <a:lnTo>
                  <a:pt x="7978" y="708481"/>
                </a:lnTo>
                <a:lnTo>
                  <a:pt x="17716" y="756095"/>
                </a:lnTo>
                <a:lnTo>
                  <a:pt x="31077" y="802282"/>
                </a:lnTo>
                <a:lnTo>
                  <a:pt x="47904" y="846885"/>
                </a:lnTo>
                <a:lnTo>
                  <a:pt x="68041" y="889748"/>
                </a:lnTo>
                <a:lnTo>
                  <a:pt x="91331" y="930713"/>
                </a:lnTo>
                <a:lnTo>
                  <a:pt x="117616" y="969623"/>
                </a:lnTo>
                <a:lnTo>
                  <a:pt x="146740" y="1006322"/>
                </a:lnTo>
                <a:lnTo>
                  <a:pt x="178546" y="1040653"/>
                </a:lnTo>
                <a:lnTo>
                  <a:pt x="212877" y="1072459"/>
                </a:lnTo>
                <a:lnTo>
                  <a:pt x="249576" y="1101583"/>
                </a:lnTo>
                <a:lnTo>
                  <a:pt x="288486" y="1127868"/>
                </a:lnTo>
                <a:lnTo>
                  <a:pt x="329451" y="1151158"/>
                </a:lnTo>
                <a:lnTo>
                  <a:pt x="372314" y="1171295"/>
                </a:lnTo>
                <a:lnTo>
                  <a:pt x="416917" y="1188122"/>
                </a:lnTo>
                <a:lnTo>
                  <a:pt x="463104" y="1201483"/>
                </a:lnTo>
                <a:lnTo>
                  <a:pt x="510718" y="1211221"/>
                </a:lnTo>
                <a:lnTo>
                  <a:pt x="559602" y="1217179"/>
                </a:lnTo>
                <a:lnTo>
                  <a:pt x="609600" y="1219200"/>
                </a:lnTo>
                <a:lnTo>
                  <a:pt x="659597" y="1217179"/>
                </a:lnTo>
                <a:lnTo>
                  <a:pt x="708481" y="1211221"/>
                </a:lnTo>
                <a:lnTo>
                  <a:pt x="756095" y="1201483"/>
                </a:lnTo>
                <a:lnTo>
                  <a:pt x="802282" y="1188122"/>
                </a:lnTo>
                <a:lnTo>
                  <a:pt x="846885" y="1171295"/>
                </a:lnTo>
                <a:lnTo>
                  <a:pt x="889748" y="1151158"/>
                </a:lnTo>
                <a:lnTo>
                  <a:pt x="930713" y="1127868"/>
                </a:lnTo>
                <a:lnTo>
                  <a:pt x="969623" y="1101583"/>
                </a:lnTo>
                <a:lnTo>
                  <a:pt x="1006322" y="1072459"/>
                </a:lnTo>
                <a:lnTo>
                  <a:pt x="1040653" y="1040653"/>
                </a:lnTo>
                <a:lnTo>
                  <a:pt x="1072459" y="1006322"/>
                </a:lnTo>
                <a:lnTo>
                  <a:pt x="1101583" y="969623"/>
                </a:lnTo>
                <a:lnTo>
                  <a:pt x="1127868" y="930713"/>
                </a:lnTo>
                <a:lnTo>
                  <a:pt x="1151158" y="889748"/>
                </a:lnTo>
                <a:lnTo>
                  <a:pt x="1171295" y="846885"/>
                </a:lnTo>
                <a:lnTo>
                  <a:pt x="1188122" y="802282"/>
                </a:lnTo>
                <a:lnTo>
                  <a:pt x="1201483" y="756095"/>
                </a:lnTo>
                <a:lnTo>
                  <a:pt x="1211221" y="708481"/>
                </a:lnTo>
                <a:lnTo>
                  <a:pt x="1217179" y="659597"/>
                </a:lnTo>
                <a:lnTo>
                  <a:pt x="1219200" y="609600"/>
                </a:lnTo>
                <a:lnTo>
                  <a:pt x="1217179" y="559602"/>
                </a:lnTo>
                <a:lnTo>
                  <a:pt x="1211221" y="510718"/>
                </a:lnTo>
                <a:lnTo>
                  <a:pt x="1201483" y="463104"/>
                </a:lnTo>
                <a:lnTo>
                  <a:pt x="1188122" y="416917"/>
                </a:lnTo>
                <a:lnTo>
                  <a:pt x="1171295" y="372314"/>
                </a:lnTo>
                <a:lnTo>
                  <a:pt x="1151158" y="329451"/>
                </a:lnTo>
                <a:lnTo>
                  <a:pt x="1127868" y="288486"/>
                </a:lnTo>
                <a:lnTo>
                  <a:pt x="1101583" y="249576"/>
                </a:lnTo>
                <a:lnTo>
                  <a:pt x="1072459" y="212877"/>
                </a:lnTo>
                <a:lnTo>
                  <a:pt x="1040653" y="178546"/>
                </a:lnTo>
                <a:lnTo>
                  <a:pt x="1006322" y="146740"/>
                </a:lnTo>
                <a:lnTo>
                  <a:pt x="969623" y="117616"/>
                </a:lnTo>
                <a:lnTo>
                  <a:pt x="930713" y="91331"/>
                </a:lnTo>
                <a:lnTo>
                  <a:pt x="889748" y="68041"/>
                </a:lnTo>
                <a:lnTo>
                  <a:pt x="846885" y="47904"/>
                </a:lnTo>
                <a:lnTo>
                  <a:pt x="802282" y="31077"/>
                </a:lnTo>
                <a:lnTo>
                  <a:pt x="756095" y="17716"/>
                </a:lnTo>
                <a:lnTo>
                  <a:pt x="708481" y="7978"/>
                </a:lnTo>
                <a:lnTo>
                  <a:pt x="659597" y="2020"/>
                </a:lnTo>
                <a:lnTo>
                  <a:pt x="609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600"/>
                </a:moveTo>
                <a:lnTo>
                  <a:pt x="2020" y="559602"/>
                </a:lnTo>
                <a:lnTo>
                  <a:pt x="7978" y="510718"/>
                </a:lnTo>
                <a:lnTo>
                  <a:pt x="17716" y="463104"/>
                </a:lnTo>
                <a:lnTo>
                  <a:pt x="31077" y="416917"/>
                </a:lnTo>
                <a:lnTo>
                  <a:pt x="47904" y="372314"/>
                </a:lnTo>
                <a:lnTo>
                  <a:pt x="68041" y="329451"/>
                </a:lnTo>
                <a:lnTo>
                  <a:pt x="91331" y="288486"/>
                </a:lnTo>
                <a:lnTo>
                  <a:pt x="117616" y="249576"/>
                </a:lnTo>
                <a:lnTo>
                  <a:pt x="146740" y="212877"/>
                </a:lnTo>
                <a:lnTo>
                  <a:pt x="178546" y="178546"/>
                </a:lnTo>
                <a:lnTo>
                  <a:pt x="212877" y="146740"/>
                </a:lnTo>
                <a:lnTo>
                  <a:pt x="249576" y="117616"/>
                </a:lnTo>
                <a:lnTo>
                  <a:pt x="288486" y="91331"/>
                </a:lnTo>
                <a:lnTo>
                  <a:pt x="329451" y="68041"/>
                </a:lnTo>
                <a:lnTo>
                  <a:pt x="372314" y="47904"/>
                </a:lnTo>
                <a:lnTo>
                  <a:pt x="416917" y="31077"/>
                </a:lnTo>
                <a:lnTo>
                  <a:pt x="463104" y="17716"/>
                </a:lnTo>
                <a:lnTo>
                  <a:pt x="510718" y="7978"/>
                </a:lnTo>
                <a:lnTo>
                  <a:pt x="559602" y="2020"/>
                </a:lnTo>
                <a:lnTo>
                  <a:pt x="609600" y="0"/>
                </a:lnTo>
                <a:lnTo>
                  <a:pt x="659597" y="2020"/>
                </a:lnTo>
                <a:lnTo>
                  <a:pt x="708481" y="7978"/>
                </a:lnTo>
                <a:lnTo>
                  <a:pt x="756095" y="17716"/>
                </a:lnTo>
                <a:lnTo>
                  <a:pt x="802282" y="31077"/>
                </a:lnTo>
                <a:lnTo>
                  <a:pt x="846885" y="47904"/>
                </a:lnTo>
                <a:lnTo>
                  <a:pt x="889748" y="68041"/>
                </a:lnTo>
                <a:lnTo>
                  <a:pt x="930713" y="91331"/>
                </a:lnTo>
                <a:lnTo>
                  <a:pt x="969623" y="117616"/>
                </a:lnTo>
                <a:lnTo>
                  <a:pt x="1006322" y="146740"/>
                </a:lnTo>
                <a:lnTo>
                  <a:pt x="1040653" y="178546"/>
                </a:lnTo>
                <a:lnTo>
                  <a:pt x="1072459" y="212877"/>
                </a:lnTo>
                <a:lnTo>
                  <a:pt x="1101583" y="249576"/>
                </a:lnTo>
                <a:lnTo>
                  <a:pt x="1127868" y="288486"/>
                </a:lnTo>
                <a:lnTo>
                  <a:pt x="1151158" y="329451"/>
                </a:lnTo>
                <a:lnTo>
                  <a:pt x="1171295" y="372314"/>
                </a:lnTo>
                <a:lnTo>
                  <a:pt x="1188122" y="416917"/>
                </a:lnTo>
                <a:lnTo>
                  <a:pt x="1201483" y="463104"/>
                </a:lnTo>
                <a:lnTo>
                  <a:pt x="1211221" y="510718"/>
                </a:lnTo>
                <a:lnTo>
                  <a:pt x="1217179" y="559602"/>
                </a:lnTo>
                <a:lnTo>
                  <a:pt x="1219200" y="609600"/>
                </a:lnTo>
                <a:lnTo>
                  <a:pt x="1217179" y="659597"/>
                </a:lnTo>
                <a:lnTo>
                  <a:pt x="1211221" y="708481"/>
                </a:lnTo>
                <a:lnTo>
                  <a:pt x="1201483" y="756095"/>
                </a:lnTo>
                <a:lnTo>
                  <a:pt x="1188122" y="802282"/>
                </a:lnTo>
                <a:lnTo>
                  <a:pt x="1171295" y="846885"/>
                </a:lnTo>
                <a:lnTo>
                  <a:pt x="1151158" y="889748"/>
                </a:lnTo>
                <a:lnTo>
                  <a:pt x="1127868" y="930713"/>
                </a:lnTo>
                <a:lnTo>
                  <a:pt x="1101583" y="969623"/>
                </a:lnTo>
                <a:lnTo>
                  <a:pt x="1072459" y="1006322"/>
                </a:lnTo>
                <a:lnTo>
                  <a:pt x="1040653" y="1040653"/>
                </a:lnTo>
                <a:lnTo>
                  <a:pt x="1006322" y="1072459"/>
                </a:lnTo>
                <a:lnTo>
                  <a:pt x="969623" y="1101583"/>
                </a:lnTo>
                <a:lnTo>
                  <a:pt x="930713" y="1127868"/>
                </a:lnTo>
                <a:lnTo>
                  <a:pt x="889748" y="1151158"/>
                </a:lnTo>
                <a:lnTo>
                  <a:pt x="846885" y="1171295"/>
                </a:lnTo>
                <a:lnTo>
                  <a:pt x="802282" y="1188122"/>
                </a:lnTo>
                <a:lnTo>
                  <a:pt x="756095" y="1201483"/>
                </a:lnTo>
                <a:lnTo>
                  <a:pt x="708481" y="1211221"/>
                </a:lnTo>
                <a:lnTo>
                  <a:pt x="659597" y="1217179"/>
                </a:lnTo>
                <a:lnTo>
                  <a:pt x="609600" y="1219200"/>
                </a:lnTo>
                <a:lnTo>
                  <a:pt x="559602" y="1217179"/>
                </a:lnTo>
                <a:lnTo>
                  <a:pt x="510718" y="1211221"/>
                </a:lnTo>
                <a:lnTo>
                  <a:pt x="463104" y="1201483"/>
                </a:lnTo>
                <a:lnTo>
                  <a:pt x="416917" y="1188122"/>
                </a:lnTo>
                <a:lnTo>
                  <a:pt x="372314" y="1171295"/>
                </a:lnTo>
                <a:lnTo>
                  <a:pt x="329451" y="1151158"/>
                </a:lnTo>
                <a:lnTo>
                  <a:pt x="288486" y="1127868"/>
                </a:lnTo>
                <a:lnTo>
                  <a:pt x="249576" y="1101583"/>
                </a:lnTo>
                <a:lnTo>
                  <a:pt x="212877" y="1072459"/>
                </a:lnTo>
                <a:lnTo>
                  <a:pt x="178546" y="1040653"/>
                </a:lnTo>
                <a:lnTo>
                  <a:pt x="146740" y="1006322"/>
                </a:lnTo>
                <a:lnTo>
                  <a:pt x="117616" y="969623"/>
                </a:lnTo>
                <a:lnTo>
                  <a:pt x="91331" y="930713"/>
                </a:lnTo>
                <a:lnTo>
                  <a:pt x="68041" y="889748"/>
                </a:lnTo>
                <a:lnTo>
                  <a:pt x="47904" y="846885"/>
                </a:lnTo>
                <a:lnTo>
                  <a:pt x="31077" y="802282"/>
                </a:lnTo>
                <a:lnTo>
                  <a:pt x="17716" y="756095"/>
                </a:lnTo>
                <a:lnTo>
                  <a:pt x="7978" y="708481"/>
                </a:lnTo>
                <a:lnTo>
                  <a:pt x="2020" y="659597"/>
                </a:lnTo>
                <a:lnTo>
                  <a:pt x="0" y="609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553200" y="304800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1066800" h="1066800">
                <a:moveTo>
                  <a:pt x="0" y="533400"/>
                </a:moveTo>
                <a:lnTo>
                  <a:pt x="1767" y="489645"/>
                </a:lnTo>
                <a:lnTo>
                  <a:pt x="6979" y="446867"/>
                </a:lnTo>
                <a:lnTo>
                  <a:pt x="15499" y="405201"/>
                </a:lnTo>
                <a:lnTo>
                  <a:pt x="27188" y="364784"/>
                </a:lnTo>
                <a:lnTo>
                  <a:pt x="41909" y="325754"/>
                </a:lnTo>
                <a:lnTo>
                  <a:pt x="59527" y="288249"/>
                </a:lnTo>
                <a:lnTo>
                  <a:pt x="79903" y="252404"/>
                </a:lnTo>
                <a:lnTo>
                  <a:pt x="102900" y="218358"/>
                </a:lnTo>
                <a:lnTo>
                  <a:pt x="128381" y="186248"/>
                </a:lnTo>
                <a:lnTo>
                  <a:pt x="156209" y="156210"/>
                </a:lnTo>
                <a:lnTo>
                  <a:pt x="186248" y="128381"/>
                </a:lnTo>
                <a:lnTo>
                  <a:pt x="218358" y="102900"/>
                </a:lnTo>
                <a:lnTo>
                  <a:pt x="252404" y="79903"/>
                </a:lnTo>
                <a:lnTo>
                  <a:pt x="288249" y="59527"/>
                </a:lnTo>
                <a:lnTo>
                  <a:pt x="325754" y="41909"/>
                </a:lnTo>
                <a:lnTo>
                  <a:pt x="364784" y="27188"/>
                </a:lnTo>
                <a:lnTo>
                  <a:pt x="405201" y="15499"/>
                </a:lnTo>
                <a:lnTo>
                  <a:pt x="446867" y="6979"/>
                </a:lnTo>
                <a:lnTo>
                  <a:pt x="489645" y="1767"/>
                </a:lnTo>
                <a:lnTo>
                  <a:pt x="533400" y="0"/>
                </a:lnTo>
                <a:lnTo>
                  <a:pt x="577154" y="1767"/>
                </a:lnTo>
                <a:lnTo>
                  <a:pt x="619932" y="6979"/>
                </a:lnTo>
                <a:lnTo>
                  <a:pt x="661598" y="15499"/>
                </a:lnTo>
                <a:lnTo>
                  <a:pt x="702015" y="27188"/>
                </a:lnTo>
                <a:lnTo>
                  <a:pt x="741045" y="41909"/>
                </a:lnTo>
                <a:lnTo>
                  <a:pt x="778550" y="59527"/>
                </a:lnTo>
                <a:lnTo>
                  <a:pt x="814395" y="79903"/>
                </a:lnTo>
                <a:lnTo>
                  <a:pt x="848441" y="102900"/>
                </a:lnTo>
                <a:lnTo>
                  <a:pt x="880551" y="128381"/>
                </a:lnTo>
                <a:lnTo>
                  <a:pt x="910590" y="156210"/>
                </a:lnTo>
                <a:lnTo>
                  <a:pt x="938418" y="186248"/>
                </a:lnTo>
                <a:lnTo>
                  <a:pt x="963899" y="218358"/>
                </a:lnTo>
                <a:lnTo>
                  <a:pt x="986896" y="252404"/>
                </a:lnTo>
                <a:lnTo>
                  <a:pt x="1007272" y="288249"/>
                </a:lnTo>
                <a:lnTo>
                  <a:pt x="1024890" y="325754"/>
                </a:lnTo>
                <a:lnTo>
                  <a:pt x="1039611" y="364784"/>
                </a:lnTo>
                <a:lnTo>
                  <a:pt x="1051300" y="405201"/>
                </a:lnTo>
                <a:lnTo>
                  <a:pt x="1059820" y="446867"/>
                </a:lnTo>
                <a:lnTo>
                  <a:pt x="1065032" y="489645"/>
                </a:lnTo>
                <a:lnTo>
                  <a:pt x="1066800" y="533400"/>
                </a:lnTo>
                <a:lnTo>
                  <a:pt x="1065032" y="577154"/>
                </a:lnTo>
                <a:lnTo>
                  <a:pt x="1059820" y="619932"/>
                </a:lnTo>
                <a:lnTo>
                  <a:pt x="1051300" y="661598"/>
                </a:lnTo>
                <a:lnTo>
                  <a:pt x="1039611" y="702015"/>
                </a:lnTo>
                <a:lnTo>
                  <a:pt x="1024890" y="741045"/>
                </a:lnTo>
                <a:lnTo>
                  <a:pt x="1007272" y="778550"/>
                </a:lnTo>
                <a:lnTo>
                  <a:pt x="986896" y="814395"/>
                </a:lnTo>
                <a:lnTo>
                  <a:pt x="963899" y="848441"/>
                </a:lnTo>
                <a:lnTo>
                  <a:pt x="938418" y="880551"/>
                </a:lnTo>
                <a:lnTo>
                  <a:pt x="910590" y="910589"/>
                </a:lnTo>
                <a:lnTo>
                  <a:pt x="880551" y="938418"/>
                </a:lnTo>
                <a:lnTo>
                  <a:pt x="848441" y="963899"/>
                </a:lnTo>
                <a:lnTo>
                  <a:pt x="814395" y="986896"/>
                </a:lnTo>
                <a:lnTo>
                  <a:pt x="778550" y="1007272"/>
                </a:lnTo>
                <a:lnTo>
                  <a:pt x="741045" y="1024889"/>
                </a:lnTo>
                <a:lnTo>
                  <a:pt x="702015" y="1039611"/>
                </a:lnTo>
                <a:lnTo>
                  <a:pt x="661598" y="1051300"/>
                </a:lnTo>
                <a:lnTo>
                  <a:pt x="619932" y="1059820"/>
                </a:lnTo>
                <a:lnTo>
                  <a:pt x="577154" y="1065032"/>
                </a:lnTo>
                <a:lnTo>
                  <a:pt x="533400" y="1066800"/>
                </a:lnTo>
                <a:lnTo>
                  <a:pt x="489645" y="1065032"/>
                </a:lnTo>
                <a:lnTo>
                  <a:pt x="446867" y="1059820"/>
                </a:lnTo>
                <a:lnTo>
                  <a:pt x="405201" y="1051300"/>
                </a:lnTo>
                <a:lnTo>
                  <a:pt x="364784" y="1039611"/>
                </a:lnTo>
                <a:lnTo>
                  <a:pt x="325754" y="1024889"/>
                </a:lnTo>
                <a:lnTo>
                  <a:pt x="288249" y="1007272"/>
                </a:lnTo>
                <a:lnTo>
                  <a:pt x="252404" y="986896"/>
                </a:lnTo>
                <a:lnTo>
                  <a:pt x="218358" y="963899"/>
                </a:lnTo>
                <a:lnTo>
                  <a:pt x="186248" y="938418"/>
                </a:lnTo>
                <a:lnTo>
                  <a:pt x="156209" y="910589"/>
                </a:lnTo>
                <a:lnTo>
                  <a:pt x="128381" y="880551"/>
                </a:lnTo>
                <a:lnTo>
                  <a:pt x="102900" y="848441"/>
                </a:lnTo>
                <a:lnTo>
                  <a:pt x="79903" y="814395"/>
                </a:lnTo>
                <a:lnTo>
                  <a:pt x="59527" y="778550"/>
                </a:lnTo>
                <a:lnTo>
                  <a:pt x="41909" y="741045"/>
                </a:lnTo>
                <a:lnTo>
                  <a:pt x="27188" y="702015"/>
                </a:lnTo>
                <a:lnTo>
                  <a:pt x="15499" y="661598"/>
                </a:lnTo>
                <a:lnTo>
                  <a:pt x="6979" y="619932"/>
                </a:lnTo>
                <a:lnTo>
                  <a:pt x="1767" y="577154"/>
                </a:lnTo>
                <a:lnTo>
                  <a:pt x="0" y="5334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27205" y="1804035"/>
            <a:ext cx="8813302" cy="1752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632435" y="2212180"/>
            <a:ext cx="8003844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dirty="0"/>
              <a:t>Which of the following country have dollar as currency</a:t>
            </a:r>
            <a:r>
              <a:rPr dirty="0"/>
              <a:t>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2">
            <a:extLst>
              <a:ext uri="{FF2B5EF4-FFF2-40B4-BE49-F238E27FC236}">
                <a16:creationId xmlns:a16="http://schemas.microsoft.com/office/drawing/2014/main" id="{08418954-EB91-4056-8CF6-717F342399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460239"/>
              </p:ext>
            </p:extLst>
          </p:nvPr>
        </p:nvGraphicFramePr>
        <p:xfrm>
          <a:off x="3333750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1371600" y="11937"/>
            <a:ext cx="5518404" cy="14358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9BCECE0B-4002-4758-984D-D9BE2D926FF2}"/>
              </a:ext>
            </a:extLst>
          </p:cNvPr>
          <p:cNvSpPr/>
          <p:nvPr/>
        </p:nvSpPr>
        <p:spPr>
          <a:xfrm>
            <a:off x="3162495" y="5334000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16017" y="5361813"/>
            <a:ext cx="4176522" cy="720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91084" y="5336540"/>
            <a:ext cx="4226855" cy="771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1523" y="5362066"/>
            <a:ext cx="4176458" cy="7200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6616" y="5336666"/>
            <a:ext cx="4226711" cy="771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4427982" y="5721908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65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16017" y="4281804"/>
            <a:ext cx="4176522" cy="719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63423" y="4256278"/>
            <a:ext cx="4226790" cy="771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1523" y="4281932"/>
            <a:ext cx="4176458" cy="7200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6623" y="4256532"/>
            <a:ext cx="4226699" cy="771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27982" y="4641850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26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011673" y="5519115"/>
            <a:ext cx="388080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15645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D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Oman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6303" y="5519115"/>
            <a:ext cx="264096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58215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India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11672" y="4438777"/>
            <a:ext cx="337032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01700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B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	</a:t>
            </a:r>
            <a:r>
              <a:rPr lang="en-US" sz="3600" spc="-22" baseline="1157" dirty="0">
                <a:solidFill>
                  <a:srgbClr val="FFFFFF"/>
                </a:solidFill>
                <a:latin typeface="Calibri"/>
                <a:cs typeface="Calibri"/>
              </a:rPr>
              <a:t>UAE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6302" y="4438777"/>
            <a:ext cx="32636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89280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7" baseline="1157" dirty="0">
                <a:solidFill>
                  <a:srgbClr val="FFFFFF"/>
                </a:solidFill>
                <a:latin typeface="Calibri"/>
                <a:cs typeface="Calibri"/>
              </a:rPr>
              <a:t>UK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19200" y="228612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64739" y="457200"/>
            <a:ext cx="1466850" cy="762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34357" y="457200"/>
            <a:ext cx="1373632" cy="762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609600" y="0"/>
                </a:moveTo>
                <a:lnTo>
                  <a:pt x="559602" y="2020"/>
                </a:lnTo>
                <a:lnTo>
                  <a:pt x="510718" y="7978"/>
                </a:lnTo>
                <a:lnTo>
                  <a:pt x="463104" y="17716"/>
                </a:lnTo>
                <a:lnTo>
                  <a:pt x="416917" y="31077"/>
                </a:lnTo>
                <a:lnTo>
                  <a:pt x="372314" y="47904"/>
                </a:lnTo>
                <a:lnTo>
                  <a:pt x="329451" y="68041"/>
                </a:lnTo>
                <a:lnTo>
                  <a:pt x="288486" y="91331"/>
                </a:lnTo>
                <a:lnTo>
                  <a:pt x="249576" y="117616"/>
                </a:lnTo>
                <a:lnTo>
                  <a:pt x="212877" y="146740"/>
                </a:lnTo>
                <a:lnTo>
                  <a:pt x="178546" y="178546"/>
                </a:lnTo>
                <a:lnTo>
                  <a:pt x="146740" y="212877"/>
                </a:lnTo>
                <a:lnTo>
                  <a:pt x="117616" y="249576"/>
                </a:lnTo>
                <a:lnTo>
                  <a:pt x="91331" y="288486"/>
                </a:lnTo>
                <a:lnTo>
                  <a:pt x="68041" y="329451"/>
                </a:lnTo>
                <a:lnTo>
                  <a:pt x="47904" y="372314"/>
                </a:lnTo>
                <a:lnTo>
                  <a:pt x="31077" y="416917"/>
                </a:lnTo>
                <a:lnTo>
                  <a:pt x="17716" y="463104"/>
                </a:lnTo>
                <a:lnTo>
                  <a:pt x="7978" y="510718"/>
                </a:lnTo>
                <a:lnTo>
                  <a:pt x="2020" y="559602"/>
                </a:lnTo>
                <a:lnTo>
                  <a:pt x="0" y="609600"/>
                </a:lnTo>
                <a:lnTo>
                  <a:pt x="2020" y="659597"/>
                </a:lnTo>
                <a:lnTo>
                  <a:pt x="7978" y="708481"/>
                </a:lnTo>
                <a:lnTo>
                  <a:pt x="17716" y="756095"/>
                </a:lnTo>
                <a:lnTo>
                  <a:pt x="31077" y="802282"/>
                </a:lnTo>
                <a:lnTo>
                  <a:pt x="47904" y="846885"/>
                </a:lnTo>
                <a:lnTo>
                  <a:pt x="68041" y="889748"/>
                </a:lnTo>
                <a:lnTo>
                  <a:pt x="91331" y="930713"/>
                </a:lnTo>
                <a:lnTo>
                  <a:pt x="117616" y="969623"/>
                </a:lnTo>
                <a:lnTo>
                  <a:pt x="146740" y="1006322"/>
                </a:lnTo>
                <a:lnTo>
                  <a:pt x="178546" y="1040653"/>
                </a:lnTo>
                <a:lnTo>
                  <a:pt x="212877" y="1072459"/>
                </a:lnTo>
                <a:lnTo>
                  <a:pt x="249576" y="1101583"/>
                </a:lnTo>
                <a:lnTo>
                  <a:pt x="288486" y="1127868"/>
                </a:lnTo>
                <a:lnTo>
                  <a:pt x="329451" y="1151158"/>
                </a:lnTo>
                <a:lnTo>
                  <a:pt x="372314" y="1171295"/>
                </a:lnTo>
                <a:lnTo>
                  <a:pt x="416917" y="1188122"/>
                </a:lnTo>
                <a:lnTo>
                  <a:pt x="463104" y="1201483"/>
                </a:lnTo>
                <a:lnTo>
                  <a:pt x="510718" y="1211221"/>
                </a:lnTo>
                <a:lnTo>
                  <a:pt x="559602" y="1217179"/>
                </a:lnTo>
                <a:lnTo>
                  <a:pt x="609600" y="1219200"/>
                </a:lnTo>
                <a:lnTo>
                  <a:pt x="659597" y="1217179"/>
                </a:lnTo>
                <a:lnTo>
                  <a:pt x="708481" y="1211221"/>
                </a:lnTo>
                <a:lnTo>
                  <a:pt x="756095" y="1201483"/>
                </a:lnTo>
                <a:lnTo>
                  <a:pt x="802282" y="1188122"/>
                </a:lnTo>
                <a:lnTo>
                  <a:pt x="846885" y="1171295"/>
                </a:lnTo>
                <a:lnTo>
                  <a:pt x="889748" y="1151158"/>
                </a:lnTo>
                <a:lnTo>
                  <a:pt x="930713" y="1127868"/>
                </a:lnTo>
                <a:lnTo>
                  <a:pt x="969623" y="1101583"/>
                </a:lnTo>
                <a:lnTo>
                  <a:pt x="1006322" y="1072459"/>
                </a:lnTo>
                <a:lnTo>
                  <a:pt x="1040653" y="1040653"/>
                </a:lnTo>
                <a:lnTo>
                  <a:pt x="1072459" y="1006322"/>
                </a:lnTo>
                <a:lnTo>
                  <a:pt x="1101583" y="969623"/>
                </a:lnTo>
                <a:lnTo>
                  <a:pt x="1127868" y="930713"/>
                </a:lnTo>
                <a:lnTo>
                  <a:pt x="1151158" y="889748"/>
                </a:lnTo>
                <a:lnTo>
                  <a:pt x="1171295" y="846885"/>
                </a:lnTo>
                <a:lnTo>
                  <a:pt x="1188122" y="802282"/>
                </a:lnTo>
                <a:lnTo>
                  <a:pt x="1201483" y="756095"/>
                </a:lnTo>
                <a:lnTo>
                  <a:pt x="1211221" y="708481"/>
                </a:lnTo>
                <a:lnTo>
                  <a:pt x="1217179" y="659597"/>
                </a:lnTo>
                <a:lnTo>
                  <a:pt x="1219200" y="609600"/>
                </a:lnTo>
                <a:lnTo>
                  <a:pt x="1217179" y="559602"/>
                </a:lnTo>
                <a:lnTo>
                  <a:pt x="1211221" y="510718"/>
                </a:lnTo>
                <a:lnTo>
                  <a:pt x="1201483" y="463104"/>
                </a:lnTo>
                <a:lnTo>
                  <a:pt x="1188122" y="416917"/>
                </a:lnTo>
                <a:lnTo>
                  <a:pt x="1171295" y="372314"/>
                </a:lnTo>
                <a:lnTo>
                  <a:pt x="1151158" y="329451"/>
                </a:lnTo>
                <a:lnTo>
                  <a:pt x="1127868" y="288486"/>
                </a:lnTo>
                <a:lnTo>
                  <a:pt x="1101583" y="249576"/>
                </a:lnTo>
                <a:lnTo>
                  <a:pt x="1072459" y="212877"/>
                </a:lnTo>
                <a:lnTo>
                  <a:pt x="1040653" y="178546"/>
                </a:lnTo>
                <a:lnTo>
                  <a:pt x="1006322" y="146740"/>
                </a:lnTo>
                <a:lnTo>
                  <a:pt x="969623" y="117616"/>
                </a:lnTo>
                <a:lnTo>
                  <a:pt x="930713" y="91331"/>
                </a:lnTo>
                <a:lnTo>
                  <a:pt x="889748" y="68041"/>
                </a:lnTo>
                <a:lnTo>
                  <a:pt x="846885" y="47904"/>
                </a:lnTo>
                <a:lnTo>
                  <a:pt x="802282" y="31077"/>
                </a:lnTo>
                <a:lnTo>
                  <a:pt x="756095" y="17716"/>
                </a:lnTo>
                <a:lnTo>
                  <a:pt x="708481" y="7978"/>
                </a:lnTo>
                <a:lnTo>
                  <a:pt x="659597" y="2020"/>
                </a:lnTo>
                <a:lnTo>
                  <a:pt x="609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600"/>
                </a:moveTo>
                <a:lnTo>
                  <a:pt x="2020" y="559602"/>
                </a:lnTo>
                <a:lnTo>
                  <a:pt x="7978" y="510718"/>
                </a:lnTo>
                <a:lnTo>
                  <a:pt x="17716" y="463104"/>
                </a:lnTo>
                <a:lnTo>
                  <a:pt x="31077" y="416917"/>
                </a:lnTo>
                <a:lnTo>
                  <a:pt x="47904" y="372314"/>
                </a:lnTo>
                <a:lnTo>
                  <a:pt x="68041" y="329451"/>
                </a:lnTo>
                <a:lnTo>
                  <a:pt x="91331" y="288486"/>
                </a:lnTo>
                <a:lnTo>
                  <a:pt x="117616" y="249576"/>
                </a:lnTo>
                <a:lnTo>
                  <a:pt x="146740" y="212877"/>
                </a:lnTo>
                <a:lnTo>
                  <a:pt x="178546" y="178546"/>
                </a:lnTo>
                <a:lnTo>
                  <a:pt x="212877" y="146740"/>
                </a:lnTo>
                <a:lnTo>
                  <a:pt x="249576" y="117616"/>
                </a:lnTo>
                <a:lnTo>
                  <a:pt x="288486" y="91331"/>
                </a:lnTo>
                <a:lnTo>
                  <a:pt x="329451" y="68041"/>
                </a:lnTo>
                <a:lnTo>
                  <a:pt x="372314" y="47904"/>
                </a:lnTo>
                <a:lnTo>
                  <a:pt x="416917" y="31077"/>
                </a:lnTo>
                <a:lnTo>
                  <a:pt x="463104" y="17716"/>
                </a:lnTo>
                <a:lnTo>
                  <a:pt x="510718" y="7978"/>
                </a:lnTo>
                <a:lnTo>
                  <a:pt x="559602" y="2020"/>
                </a:lnTo>
                <a:lnTo>
                  <a:pt x="609600" y="0"/>
                </a:lnTo>
                <a:lnTo>
                  <a:pt x="659597" y="2020"/>
                </a:lnTo>
                <a:lnTo>
                  <a:pt x="708481" y="7978"/>
                </a:lnTo>
                <a:lnTo>
                  <a:pt x="756095" y="17716"/>
                </a:lnTo>
                <a:lnTo>
                  <a:pt x="802282" y="31077"/>
                </a:lnTo>
                <a:lnTo>
                  <a:pt x="846885" y="47904"/>
                </a:lnTo>
                <a:lnTo>
                  <a:pt x="889748" y="68041"/>
                </a:lnTo>
                <a:lnTo>
                  <a:pt x="930713" y="91331"/>
                </a:lnTo>
                <a:lnTo>
                  <a:pt x="969623" y="117616"/>
                </a:lnTo>
                <a:lnTo>
                  <a:pt x="1006322" y="146740"/>
                </a:lnTo>
                <a:lnTo>
                  <a:pt x="1040653" y="178546"/>
                </a:lnTo>
                <a:lnTo>
                  <a:pt x="1072459" y="212877"/>
                </a:lnTo>
                <a:lnTo>
                  <a:pt x="1101583" y="249576"/>
                </a:lnTo>
                <a:lnTo>
                  <a:pt x="1127868" y="288486"/>
                </a:lnTo>
                <a:lnTo>
                  <a:pt x="1151158" y="329451"/>
                </a:lnTo>
                <a:lnTo>
                  <a:pt x="1171295" y="372314"/>
                </a:lnTo>
                <a:lnTo>
                  <a:pt x="1188122" y="416917"/>
                </a:lnTo>
                <a:lnTo>
                  <a:pt x="1201483" y="463104"/>
                </a:lnTo>
                <a:lnTo>
                  <a:pt x="1211221" y="510718"/>
                </a:lnTo>
                <a:lnTo>
                  <a:pt x="1217179" y="559602"/>
                </a:lnTo>
                <a:lnTo>
                  <a:pt x="1219200" y="609600"/>
                </a:lnTo>
                <a:lnTo>
                  <a:pt x="1217179" y="659597"/>
                </a:lnTo>
                <a:lnTo>
                  <a:pt x="1211221" y="708481"/>
                </a:lnTo>
                <a:lnTo>
                  <a:pt x="1201483" y="756095"/>
                </a:lnTo>
                <a:lnTo>
                  <a:pt x="1188122" y="802282"/>
                </a:lnTo>
                <a:lnTo>
                  <a:pt x="1171295" y="846885"/>
                </a:lnTo>
                <a:lnTo>
                  <a:pt x="1151158" y="889748"/>
                </a:lnTo>
                <a:lnTo>
                  <a:pt x="1127868" y="930713"/>
                </a:lnTo>
                <a:lnTo>
                  <a:pt x="1101583" y="969623"/>
                </a:lnTo>
                <a:lnTo>
                  <a:pt x="1072459" y="1006322"/>
                </a:lnTo>
                <a:lnTo>
                  <a:pt x="1040653" y="1040653"/>
                </a:lnTo>
                <a:lnTo>
                  <a:pt x="1006322" y="1072459"/>
                </a:lnTo>
                <a:lnTo>
                  <a:pt x="969623" y="1101583"/>
                </a:lnTo>
                <a:lnTo>
                  <a:pt x="930713" y="1127868"/>
                </a:lnTo>
                <a:lnTo>
                  <a:pt x="889748" y="1151158"/>
                </a:lnTo>
                <a:lnTo>
                  <a:pt x="846885" y="1171295"/>
                </a:lnTo>
                <a:lnTo>
                  <a:pt x="802282" y="1188122"/>
                </a:lnTo>
                <a:lnTo>
                  <a:pt x="756095" y="1201483"/>
                </a:lnTo>
                <a:lnTo>
                  <a:pt x="708481" y="1211221"/>
                </a:lnTo>
                <a:lnTo>
                  <a:pt x="659597" y="1217179"/>
                </a:lnTo>
                <a:lnTo>
                  <a:pt x="609600" y="1219200"/>
                </a:lnTo>
                <a:lnTo>
                  <a:pt x="559602" y="1217179"/>
                </a:lnTo>
                <a:lnTo>
                  <a:pt x="510718" y="1211221"/>
                </a:lnTo>
                <a:lnTo>
                  <a:pt x="463104" y="1201483"/>
                </a:lnTo>
                <a:lnTo>
                  <a:pt x="416917" y="1188122"/>
                </a:lnTo>
                <a:lnTo>
                  <a:pt x="372314" y="1171295"/>
                </a:lnTo>
                <a:lnTo>
                  <a:pt x="329451" y="1151158"/>
                </a:lnTo>
                <a:lnTo>
                  <a:pt x="288486" y="1127868"/>
                </a:lnTo>
                <a:lnTo>
                  <a:pt x="249576" y="1101583"/>
                </a:lnTo>
                <a:lnTo>
                  <a:pt x="212877" y="1072459"/>
                </a:lnTo>
                <a:lnTo>
                  <a:pt x="178546" y="1040653"/>
                </a:lnTo>
                <a:lnTo>
                  <a:pt x="146740" y="1006322"/>
                </a:lnTo>
                <a:lnTo>
                  <a:pt x="117616" y="969623"/>
                </a:lnTo>
                <a:lnTo>
                  <a:pt x="91331" y="930713"/>
                </a:lnTo>
                <a:lnTo>
                  <a:pt x="68041" y="889748"/>
                </a:lnTo>
                <a:lnTo>
                  <a:pt x="47904" y="846885"/>
                </a:lnTo>
                <a:lnTo>
                  <a:pt x="31077" y="802282"/>
                </a:lnTo>
                <a:lnTo>
                  <a:pt x="17716" y="756095"/>
                </a:lnTo>
                <a:lnTo>
                  <a:pt x="7978" y="708481"/>
                </a:lnTo>
                <a:lnTo>
                  <a:pt x="2020" y="659597"/>
                </a:lnTo>
                <a:lnTo>
                  <a:pt x="0" y="609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553200" y="304800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1066800" h="1066800">
                <a:moveTo>
                  <a:pt x="0" y="533400"/>
                </a:moveTo>
                <a:lnTo>
                  <a:pt x="1767" y="489645"/>
                </a:lnTo>
                <a:lnTo>
                  <a:pt x="6979" y="446867"/>
                </a:lnTo>
                <a:lnTo>
                  <a:pt x="15499" y="405201"/>
                </a:lnTo>
                <a:lnTo>
                  <a:pt x="27188" y="364784"/>
                </a:lnTo>
                <a:lnTo>
                  <a:pt x="41909" y="325754"/>
                </a:lnTo>
                <a:lnTo>
                  <a:pt x="59527" y="288249"/>
                </a:lnTo>
                <a:lnTo>
                  <a:pt x="79903" y="252404"/>
                </a:lnTo>
                <a:lnTo>
                  <a:pt x="102900" y="218358"/>
                </a:lnTo>
                <a:lnTo>
                  <a:pt x="128381" y="186248"/>
                </a:lnTo>
                <a:lnTo>
                  <a:pt x="156209" y="156210"/>
                </a:lnTo>
                <a:lnTo>
                  <a:pt x="186248" y="128381"/>
                </a:lnTo>
                <a:lnTo>
                  <a:pt x="218358" y="102900"/>
                </a:lnTo>
                <a:lnTo>
                  <a:pt x="252404" y="79903"/>
                </a:lnTo>
                <a:lnTo>
                  <a:pt x="288249" y="59527"/>
                </a:lnTo>
                <a:lnTo>
                  <a:pt x="325754" y="41909"/>
                </a:lnTo>
                <a:lnTo>
                  <a:pt x="364784" y="27188"/>
                </a:lnTo>
                <a:lnTo>
                  <a:pt x="405201" y="15499"/>
                </a:lnTo>
                <a:lnTo>
                  <a:pt x="446867" y="6979"/>
                </a:lnTo>
                <a:lnTo>
                  <a:pt x="489645" y="1767"/>
                </a:lnTo>
                <a:lnTo>
                  <a:pt x="533400" y="0"/>
                </a:lnTo>
                <a:lnTo>
                  <a:pt x="577154" y="1767"/>
                </a:lnTo>
                <a:lnTo>
                  <a:pt x="619932" y="6979"/>
                </a:lnTo>
                <a:lnTo>
                  <a:pt x="661598" y="15499"/>
                </a:lnTo>
                <a:lnTo>
                  <a:pt x="702015" y="27188"/>
                </a:lnTo>
                <a:lnTo>
                  <a:pt x="741045" y="41909"/>
                </a:lnTo>
                <a:lnTo>
                  <a:pt x="778550" y="59527"/>
                </a:lnTo>
                <a:lnTo>
                  <a:pt x="814395" y="79903"/>
                </a:lnTo>
                <a:lnTo>
                  <a:pt x="848441" y="102900"/>
                </a:lnTo>
                <a:lnTo>
                  <a:pt x="880551" y="128381"/>
                </a:lnTo>
                <a:lnTo>
                  <a:pt x="910590" y="156210"/>
                </a:lnTo>
                <a:lnTo>
                  <a:pt x="938418" y="186248"/>
                </a:lnTo>
                <a:lnTo>
                  <a:pt x="963899" y="218358"/>
                </a:lnTo>
                <a:lnTo>
                  <a:pt x="986896" y="252404"/>
                </a:lnTo>
                <a:lnTo>
                  <a:pt x="1007272" y="288249"/>
                </a:lnTo>
                <a:lnTo>
                  <a:pt x="1024890" y="325754"/>
                </a:lnTo>
                <a:lnTo>
                  <a:pt x="1039611" y="364784"/>
                </a:lnTo>
                <a:lnTo>
                  <a:pt x="1051300" y="405201"/>
                </a:lnTo>
                <a:lnTo>
                  <a:pt x="1059820" y="446867"/>
                </a:lnTo>
                <a:lnTo>
                  <a:pt x="1065032" y="489645"/>
                </a:lnTo>
                <a:lnTo>
                  <a:pt x="1066800" y="533400"/>
                </a:lnTo>
                <a:lnTo>
                  <a:pt x="1065032" y="577154"/>
                </a:lnTo>
                <a:lnTo>
                  <a:pt x="1059820" y="619932"/>
                </a:lnTo>
                <a:lnTo>
                  <a:pt x="1051300" y="661598"/>
                </a:lnTo>
                <a:lnTo>
                  <a:pt x="1039611" y="702015"/>
                </a:lnTo>
                <a:lnTo>
                  <a:pt x="1024890" y="741045"/>
                </a:lnTo>
                <a:lnTo>
                  <a:pt x="1007272" y="778550"/>
                </a:lnTo>
                <a:lnTo>
                  <a:pt x="986896" y="814395"/>
                </a:lnTo>
                <a:lnTo>
                  <a:pt x="963899" y="848441"/>
                </a:lnTo>
                <a:lnTo>
                  <a:pt x="938418" y="880551"/>
                </a:lnTo>
                <a:lnTo>
                  <a:pt x="910590" y="910589"/>
                </a:lnTo>
                <a:lnTo>
                  <a:pt x="880551" y="938418"/>
                </a:lnTo>
                <a:lnTo>
                  <a:pt x="848441" y="963899"/>
                </a:lnTo>
                <a:lnTo>
                  <a:pt x="814395" y="986896"/>
                </a:lnTo>
                <a:lnTo>
                  <a:pt x="778550" y="1007272"/>
                </a:lnTo>
                <a:lnTo>
                  <a:pt x="741045" y="1024889"/>
                </a:lnTo>
                <a:lnTo>
                  <a:pt x="702015" y="1039611"/>
                </a:lnTo>
                <a:lnTo>
                  <a:pt x="661598" y="1051300"/>
                </a:lnTo>
                <a:lnTo>
                  <a:pt x="619932" y="1059820"/>
                </a:lnTo>
                <a:lnTo>
                  <a:pt x="577154" y="1065032"/>
                </a:lnTo>
                <a:lnTo>
                  <a:pt x="533400" y="1066800"/>
                </a:lnTo>
                <a:lnTo>
                  <a:pt x="489645" y="1065032"/>
                </a:lnTo>
                <a:lnTo>
                  <a:pt x="446867" y="1059820"/>
                </a:lnTo>
                <a:lnTo>
                  <a:pt x="405201" y="1051300"/>
                </a:lnTo>
                <a:lnTo>
                  <a:pt x="364784" y="1039611"/>
                </a:lnTo>
                <a:lnTo>
                  <a:pt x="325754" y="1024889"/>
                </a:lnTo>
                <a:lnTo>
                  <a:pt x="288249" y="1007272"/>
                </a:lnTo>
                <a:lnTo>
                  <a:pt x="252404" y="986896"/>
                </a:lnTo>
                <a:lnTo>
                  <a:pt x="218358" y="963899"/>
                </a:lnTo>
                <a:lnTo>
                  <a:pt x="186248" y="938418"/>
                </a:lnTo>
                <a:lnTo>
                  <a:pt x="156209" y="910589"/>
                </a:lnTo>
                <a:lnTo>
                  <a:pt x="128381" y="880551"/>
                </a:lnTo>
                <a:lnTo>
                  <a:pt x="102900" y="848441"/>
                </a:lnTo>
                <a:lnTo>
                  <a:pt x="79903" y="814395"/>
                </a:lnTo>
                <a:lnTo>
                  <a:pt x="59527" y="778550"/>
                </a:lnTo>
                <a:lnTo>
                  <a:pt x="41909" y="741045"/>
                </a:lnTo>
                <a:lnTo>
                  <a:pt x="27188" y="702015"/>
                </a:lnTo>
                <a:lnTo>
                  <a:pt x="15499" y="661598"/>
                </a:lnTo>
                <a:lnTo>
                  <a:pt x="6979" y="619932"/>
                </a:lnTo>
                <a:lnTo>
                  <a:pt x="1767" y="577154"/>
                </a:lnTo>
                <a:lnTo>
                  <a:pt x="0" y="5334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7205" y="1804035"/>
            <a:ext cx="8813302" cy="1752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531934" y="2403336"/>
            <a:ext cx="8003844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7910">
              <a:lnSpc>
                <a:spcPct val="100000"/>
              </a:lnSpc>
            </a:pPr>
            <a:r>
              <a:rPr lang="en-US" dirty="0"/>
              <a:t>London is the capital of which country?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60858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2">
            <a:extLst>
              <a:ext uri="{FF2B5EF4-FFF2-40B4-BE49-F238E27FC236}">
                <a16:creationId xmlns:a16="http://schemas.microsoft.com/office/drawing/2014/main" id="{7AB9EF60-A860-49D1-BD5F-2BEC923DF7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460239"/>
              </p:ext>
            </p:extLst>
          </p:nvPr>
        </p:nvGraphicFramePr>
        <p:xfrm>
          <a:off x="3333750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1371600" y="11937"/>
            <a:ext cx="5518404" cy="14358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83C7EF59-6AA9-4B3F-8B97-D4A0BB82BA39}"/>
              </a:ext>
            </a:extLst>
          </p:cNvPr>
          <p:cNvSpPr/>
          <p:nvPr/>
        </p:nvSpPr>
        <p:spPr>
          <a:xfrm>
            <a:off x="3162495" y="5029200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16017" y="5361813"/>
            <a:ext cx="4176522" cy="720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91084" y="5336540"/>
            <a:ext cx="4226855" cy="771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1523" y="5362066"/>
            <a:ext cx="4176458" cy="7200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6616" y="5336666"/>
            <a:ext cx="4226711" cy="771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4427982" y="5721908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65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16017" y="4281804"/>
            <a:ext cx="4176522" cy="719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63423" y="4256278"/>
            <a:ext cx="4226790" cy="771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1523" y="4281932"/>
            <a:ext cx="4176458" cy="7200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6623" y="4256532"/>
            <a:ext cx="4226699" cy="771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27982" y="4641850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26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011673" y="5519115"/>
            <a:ext cx="388080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15645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D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30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6303" y="5519115"/>
            <a:ext cx="264096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58215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14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11672" y="4438777"/>
            <a:ext cx="337032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01700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B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22" baseline="1157" dirty="0">
                <a:solidFill>
                  <a:srgbClr val="FFFFFF"/>
                </a:solidFill>
                <a:latin typeface="Calibri"/>
                <a:cs typeface="Calibri"/>
              </a:rPr>
              <a:t>7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6302" y="4438777"/>
            <a:ext cx="32636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89280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7" baseline="1157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19200" y="228612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64739" y="457200"/>
            <a:ext cx="1466850" cy="762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34357" y="457200"/>
            <a:ext cx="1373632" cy="762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609600" y="0"/>
                </a:moveTo>
                <a:lnTo>
                  <a:pt x="559602" y="2020"/>
                </a:lnTo>
                <a:lnTo>
                  <a:pt x="510718" y="7978"/>
                </a:lnTo>
                <a:lnTo>
                  <a:pt x="463104" y="17716"/>
                </a:lnTo>
                <a:lnTo>
                  <a:pt x="416917" y="31077"/>
                </a:lnTo>
                <a:lnTo>
                  <a:pt x="372314" y="47904"/>
                </a:lnTo>
                <a:lnTo>
                  <a:pt x="329451" y="68041"/>
                </a:lnTo>
                <a:lnTo>
                  <a:pt x="288486" y="91331"/>
                </a:lnTo>
                <a:lnTo>
                  <a:pt x="249576" y="117616"/>
                </a:lnTo>
                <a:lnTo>
                  <a:pt x="212877" y="146740"/>
                </a:lnTo>
                <a:lnTo>
                  <a:pt x="178546" y="178546"/>
                </a:lnTo>
                <a:lnTo>
                  <a:pt x="146740" y="212877"/>
                </a:lnTo>
                <a:lnTo>
                  <a:pt x="117616" y="249576"/>
                </a:lnTo>
                <a:lnTo>
                  <a:pt x="91331" y="288486"/>
                </a:lnTo>
                <a:lnTo>
                  <a:pt x="68041" y="329451"/>
                </a:lnTo>
                <a:lnTo>
                  <a:pt x="47904" y="372314"/>
                </a:lnTo>
                <a:lnTo>
                  <a:pt x="31077" y="416917"/>
                </a:lnTo>
                <a:lnTo>
                  <a:pt x="17716" y="463104"/>
                </a:lnTo>
                <a:lnTo>
                  <a:pt x="7978" y="510718"/>
                </a:lnTo>
                <a:lnTo>
                  <a:pt x="2020" y="559602"/>
                </a:lnTo>
                <a:lnTo>
                  <a:pt x="0" y="609600"/>
                </a:lnTo>
                <a:lnTo>
                  <a:pt x="2020" y="659597"/>
                </a:lnTo>
                <a:lnTo>
                  <a:pt x="7978" y="708481"/>
                </a:lnTo>
                <a:lnTo>
                  <a:pt x="17716" y="756095"/>
                </a:lnTo>
                <a:lnTo>
                  <a:pt x="31077" y="802282"/>
                </a:lnTo>
                <a:lnTo>
                  <a:pt x="47904" y="846885"/>
                </a:lnTo>
                <a:lnTo>
                  <a:pt x="68041" y="889748"/>
                </a:lnTo>
                <a:lnTo>
                  <a:pt x="91331" y="930713"/>
                </a:lnTo>
                <a:lnTo>
                  <a:pt x="117616" y="969623"/>
                </a:lnTo>
                <a:lnTo>
                  <a:pt x="146740" y="1006322"/>
                </a:lnTo>
                <a:lnTo>
                  <a:pt x="178546" y="1040653"/>
                </a:lnTo>
                <a:lnTo>
                  <a:pt x="212877" y="1072459"/>
                </a:lnTo>
                <a:lnTo>
                  <a:pt x="249576" y="1101583"/>
                </a:lnTo>
                <a:lnTo>
                  <a:pt x="288486" y="1127868"/>
                </a:lnTo>
                <a:lnTo>
                  <a:pt x="329451" y="1151158"/>
                </a:lnTo>
                <a:lnTo>
                  <a:pt x="372314" y="1171295"/>
                </a:lnTo>
                <a:lnTo>
                  <a:pt x="416917" y="1188122"/>
                </a:lnTo>
                <a:lnTo>
                  <a:pt x="463104" y="1201483"/>
                </a:lnTo>
                <a:lnTo>
                  <a:pt x="510718" y="1211221"/>
                </a:lnTo>
                <a:lnTo>
                  <a:pt x="559602" y="1217179"/>
                </a:lnTo>
                <a:lnTo>
                  <a:pt x="609600" y="1219200"/>
                </a:lnTo>
                <a:lnTo>
                  <a:pt x="659597" y="1217179"/>
                </a:lnTo>
                <a:lnTo>
                  <a:pt x="708481" y="1211221"/>
                </a:lnTo>
                <a:lnTo>
                  <a:pt x="756095" y="1201483"/>
                </a:lnTo>
                <a:lnTo>
                  <a:pt x="802282" y="1188122"/>
                </a:lnTo>
                <a:lnTo>
                  <a:pt x="846885" y="1171295"/>
                </a:lnTo>
                <a:lnTo>
                  <a:pt x="889748" y="1151158"/>
                </a:lnTo>
                <a:lnTo>
                  <a:pt x="930713" y="1127868"/>
                </a:lnTo>
                <a:lnTo>
                  <a:pt x="969623" y="1101583"/>
                </a:lnTo>
                <a:lnTo>
                  <a:pt x="1006322" y="1072459"/>
                </a:lnTo>
                <a:lnTo>
                  <a:pt x="1040653" y="1040653"/>
                </a:lnTo>
                <a:lnTo>
                  <a:pt x="1072459" y="1006322"/>
                </a:lnTo>
                <a:lnTo>
                  <a:pt x="1101583" y="969623"/>
                </a:lnTo>
                <a:lnTo>
                  <a:pt x="1127868" y="930713"/>
                </a:lnTo>
                <a:lnTo>
                  <a:pt x="1151158" y="889748"/>
                </a:lnTo>
                <a:lnTo>
                  <a:pt x="1171295" y="846885"/>
                </a:lnTo>
                <a:lnTo>
                  <a:pt x="1188122" y="802282"/>
                </a:lnTo>
                <a:lnTo>
                  <a:pt x="1201483" y="756095"/>
                </a:lnTo>
                <a:lnTo>
                  <a:pt x="1211221" y="708481"/>
                </a:lnTo>
                <a:lnTo>
                  <a:pt x="1217179" y="659597"/>
                </a:lnTo>
                <a:lnTo>
                  <a:pt x="1219200" y="609600"/>
                </a:lnTo>
                <a:lnTo>
                  <a:pt x="1217179" y="559602"/>
                </a:lnTo>
                <a:lnTo>
                  <a:pt x="1211221" y="510718"/>
                </a:lnTo>
                <a:lnTo>
                  <a:pt x="1201483" y="463104"/>
                </a:lnTo>
                <a:lnTo>
                  <a:pt x="1188122" y="416917"/>
                </a:lnTo>
                <a:lnTo>
                  <a:pt x="1171295" y="372314"/>
                </a:lnTo>
                <a:lnTo>
                  <a:pt x="1151158" y="329451"/>
                </a:lnTo>
                <a:lnTo>
                  <a:pt x="1127868" y="288486"/>
                </a:lnTo>
                <a:lnTo>
                  <a:pt x="1101583" y="249576"/>
                </a:lnTo>
                <a:lnTo>
                  <a:pt x="1072459" y="212877"/>
                </a:lnTo>
                <a:lnTo>
                  <a:pt x="1040653" y="178546"/>
                </a:lnTo>
                <a:lnTo>
                  <a:pt x="1006322" y="146740"/>
                </a:lnTo>
                <a:lnTo>
                  <a:pt x="969623" y="117616"/>
                </a:lnTo>
                <a:lnTo>
                  <a:pt x="930713" y="91331"/>
                </a:lnTo>
                <a:lnTo>
                  <a:pt x="889748" y="68041"/>
                </a:lnTo>
                <a:lnTo>
                  <a:pt x="846885" y="47904"/>
                </a:lnTo>
                <a:lnTo>
                  <a:pt x="802282" y="31077"/>
                </a:lnTo>
                <a:lnTo>
                  <a:pt x="756095" y="17716"/>
                </a:lnTo>
                <a:lnTo>
                  <a:pt x="708481" y="7978"/>
                </a:lnTo>
                <a:lnTo>
                  <a:pt x="659597" y="2020"/>
                </a:lnTo>
                <a:lnTo>
                  <a:pt x="609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600"/>
                </a:moveTo>
                <a:lnTo>
                  <a:pt x="2020" y="559602"/>
                </a:lnTo>
                <a:lnTo>
                  <a:pt x="7978" y="510718"/>
                </a:lnTo>
                <a:lnTo>
                  <a:pt x="17716" y="463104"/>
                </a:lnTo>
                <a:lnTo>
                  <a:pt x="31077" y="416917"/>
                </a:lnTo>
                <a:lnTo>
                  <a:pt x="47904" y="372314"/>
                </a:lnTo>
                <a:lnTo>
                  <a:pt x="68041" y="329451"/>
                </a:lnTo>
                <a:lnTo>
                  <a:pt x="91331" y="288486"/>
                </a:lnTo>
                <a:lnTo>
                  <a:pt x="117616" y="249576"/>
                </a:lnTo>
                <a:lnTo>
                  <a:pt x="146740" y="212877"/>
                </a:lnTo>
                <a:lnTo>
                  <a:pt x="178546" y="178546"/>
                </a:lnTo>
                <a:lnTo>
                  <a:pt x="212877" y="146740"/>
                </a:lnTo>
                <a:lnTo>
                  <a:pt x="249576" y="117616"/>
                </a:lnTo>
                <a:lnTo>
                  <a:pt x="288486" y="91331"/>
                </a:lnTo>
                <a:lnTo>
                  <a:pt x="329451" y="68041"/>
                </a:lnTo>
                <a:lnTo>
                  <a:pt x="372314" y="47904"/>
                </a:lnTo>
                <a:lnTo>
                  <a:pt x="416917" y="31077"/>
                </a:lnTo>
                <a:lnTo>
                  <a:pt x="463104" y="17716"/>
                </a:lnTo>
                <a:lnTo>
                  <a:pt x="510718" y="7978"/>
                </a:lnTo>
                <a:lnTo>
                  <a:pt x="559602" y="2020"/>
                </a:lnTo>
                <a:lnTo>
                  <a:pt x="609600" y="0"/>
                </a:lnTo>
                <a:lnTo>
                  <a:pt x="659597" y="2020"/>
                </a:lnTo>
                <a:lnTo>
                  <a:pt x="708481" y="7978"/>
                </a:lnTo>
                <a:lnTo>
                  <a:pt x="756095" y="17716"/>
                </a:lnTo>
                <a:lnTo>
                  <a:pt x="802282" y="31077"/>
                </a:lnTo>
                <a:lnTo>
                  <a:pt x="846885" y="47904"/>
                </a:lnTo>
                <a:lnTo>
                  <a:pt x="889748" y="68041"/>
                </a:lnTo>
                <a:lnTo>
                  <a:pt x="930713" y="91331"/>
                </a:lnTo>
                <a:lnTo>
                  <a:pt x="969623" y="117616"/>
                </a:lnTo>
                <a:lnTo>
                  <a:pt x="1006322" y="146740"/>
                </a:lnTo>
                <a:lnTo>
                  <a:pt x="1040653" y="178546"/>
                </a:lnTo>
                <a:lnTo>
                  <a:pt x="1072459" y="212877"/>
                </a:lnTo>
                <a:lnTo>
                  <a:pt x="1101583" y="249576"/>
                </a:lnTo>
                <a:lnTo>
                  <a:pt x="1127868" y="288486"/>
                </a:lnTo>
                <a:lnTo>
                  <a:pt x="1151158" y="329451"/>
                </a:lnTo>
                <a:lnTo>
                  <a:pt x="1171295" y="372314"/>
                </a:lnTo>
                <a:lnTo>
                  <a:pt x="1188122" y="416917"/>
                </a:lnTo>
                <a:lnTo>
                  <a:pt x="1201483" y="463104"/>
                </a:lnTo>
                <a:lnTo>
                  <a:pt x="1211221" y="510718"/>
                </a:lnTo>
                <a:lnTo>
                  <a:pt x="1217179" y="559602"/>
                </a:lnTo>
                <a:lnTo>
                  <a:pt x="1219200" y="609600"/>
                </a:lnTo>
                <a:lnTo>
                  <a:pt x="1217179" y="659597"/>
                </a:lnTo>
                <a:lnTo>
                  <a:pt x="1211221" y="708481"/>
                </a:lnTo>
                <a:lnTo>
                  <a:pt x="1201483" y="756095"/>
                </a:lnTo>
                <a:lnTo>
                  <a:pt x="1188122" y="802282"/>
                </a:lnTo>
                <a:lnTo>
                  <a:pt x="1171295" y="846885"/>
                </a:lnTo>
                <a:lnTo>
                  <a:pt x="1151158" y="889748"/>
                </a:lnTo>
                <a:lnTo>
                  <a:pt x="1127868" y="930713"/>
                </a:lnTo>
                <a:lnTo>
                  <a:pt x="1101583" y="969623"/>
                </a:lnTo>
                <a:lnTo>
                  <a:pt x="1072459" y="1006322"/>
                </a:lnTo>
                <a:lnTo>
                  <a:pt x="1040653" y="1040653"/>
                </a:lnTo>
                <a:lnTo>
                  <a:pt x="1006322" y="1072459"/>
                </a:lnTo>
                <a:lnTo>
                  <a:pt x="969623" y="1101583"/>
                </a:lnTo>
                <a:lnTo>
                  <a:pt x="930713" y="1127868"/>
                </a:lnTo>
                <a:lnTo>
                  <a:pt x="889748" y="1151158"/>
                </a:lnTo>
                <a:lnTo>
                  <a:pt x="846885" y="1171295"/>
                </a:lnTo>
                <a:lnTo>
                  <a:pt x="802282" y="1188122"/>
                </a:lnTo>
                <a:lnTo>
                  <a:pt x="756095" y="1201483"/>
                </a:lnTo>
                <a:lnTo>
                  <a:pt x="708481" y="1211221"/>
                </a:lnTo>
                <a:lnTo>
                  <a:pt x="659597" y="1217179"/>
                </a:lnTo>
                <a:lnTo>
                  <a:pt x="609600" y="1219200"/>
                </a:lnTo>
                <a:lnTo>
                  <a:pt x="559602" y="1217179"/>
                </a:lnTo>
                <a:lnTo>
                  <a:pt x="510718" y="1211221"/>
                </a:lnTo>
                <a:lnTo>
                  <a:pt x="463104" y="1201483"/>
                </a:lnTo>
                <a:lnTo>
                  <a:pt x="416917" y="1188122"/>
                </a:lnTo>
                <a:lnTo>
                  <a:pt x="372314" y="1171295"/>
                </a:lnTo>
                <a:lnTo>
                  <a:pt x="329451" y="1151158"/>
                </a:lnTo>
                <a:lnTo>
                  <a:pt x="288486" y="1127868"/>
                </a:lnTo>
                <a:lnTo>
                  <a:pt x="249576" y="1101583"/>
                </a:lnTo>
                <a:lnTo>
                  <a:pt x="212877" y="1072459"/>
                </a:lnTo>
                <a:lnTo>
                  <a:pt x="178546" y="1040653"/>
                </a:lnTo>
                <a:lnTo>
                  <a:pt x="146740" y="1006322"/>
                </a:lnTo>
                <a:lnTo>
                  <a:pt x="117616" y="969623"/>
                </a:lnTo>
                <a:lnTo>
                  <a:pt x="91331" y="930713"/>
                </a:lnTo>
                <a:lnTo>
                  <a:pt x="68041" y="889748"/>
                </a:lnTo>
                <a:lnTo>
                  <a:pt x="47904" y="846885"/>
                </a:lnTo>
                <a:lnTo>
                  <a:pt x="31077" y="802282"/>
                </a:lnTo>
                <a:lnTo>
                  <a:pt x="17716" y="756095"/>
                </a:lnTo>
                <a:lnTo>
                  <a:pt x="7978" y="708481"/>
                </a:lnTo>
                <a:lnTo>
                  <a:pt x="2020" y="659597"/>
                </a:lnTo>
                <a:lnTo>
                  <a:pt x="0" y="609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553200" y="304800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1066800" h="1066800">
                <a:moveTo>
                  <a:pt x="0" y="533400"/>
                </a:moveTo>
                <a:lnTo>
                  <a:pt x="1767" y="489645"/>
                </a:lnTo>
                <a:lnTo>
                  <a:pt x="6979" y="446867"/>
                </a:lnTo>
                <a:lnTo>
                  <a:pt x="15499" y="405201"/>
                </a:lnTo>
                <a:lnTo>
                  <a:pt x="27188" y="364784"/>
                </a:lnTo>
                <a:lnTo>
                  <a:pt x="41909" y="325754"/>
                </a:lnTo>
                <a:lnTo>
                  <a:pt x="59527" y="288249"/>
                </a:lnTo>
                <a:lnTo>
                  <a:pt x="79903" y="252404"/>
                </a:lnTo>
                <a:lnTo>
                  <a:pt x="102900" y="218358"/>
                </a:lnTo>
                <a:lnTo>
                  <a:pt x="128381" y="186248"/>
                </a:lnTo>
                <a:lnTo>
                  <a:pt x="156209" y="156210"/>
                </a:lnTo>
                <a:lnTo>
                  <a:pt x="186248" y="128381"/>
                </a:lnTo>
                <a:lnTo>
                  <a:pt x="218358" y="102900"/>
                </a:lnTo>
                <a:lnTo>
                  <a:pt x="252404" y="79903"/>
                </a:lnTo>
                <a:lnTo>
                  <a:pt x="288249" y="59527"/>
                </a:lnTo>
                <a:lnTo>
                  <a:pt x="325754" y="41909"/>
                </a:lnTo>
                <a:lnTo>
                  <a:pt x="364784" y="27188"/>
                </a:lnTo>
                <a:lnTo>
                  <a:pt x="405201" y="15499"/>
                </a:lnTo>
                <a:lnTo>
                  <a:pt x="446867" y="6979"/>
                </a:lnTo>
                <a:lnTo>
                  <a:pt x="489645" y="1767"/>
                </a:lnTo>
                <a:lnTo>
                  <a:pt x="533400" y="0"/>
                </a:lnTo>
                <a:lnTo>
                  <a:pt x="577154" y="1767"/>
                </a:lnTo>
                <a:lnTo>
                  <a:pt x="619932" y="6979"/>
                </a:lnTo>
                <a:lnTo>
                  <a:pt x="661598" y="15499"/>
                </a:lnTo>
                <a:lnTo>
                  <a:pt x="702015" y="27188"/>
                </a:lnTo>
                <a:lnTo>
                  <a:pt x="741045" y="41909"/>
                </a:lnTo>
                <a:lnTo>
                  <a:pt x="778550" y="59527"/>
                </a:lnTo>
                <a:lnTo>
                  <a:pt x="814395" y="79903"/>
                </a:lnTo>
                <a:lnTo>
                  <a:pt x="848441" y="102900"/>
                </a:lnTo>
                <a:lnTo>
                  <a:pt x="880551" y="128381"/>
                </a:lnTo>
                <a:lnTo>
                  <a:pt x="910590" y="156210"/>
                </a:lnTo>
                <a:lnTo>
                  <a:pt x="938418" y="186248"/>
                </a:lnTo>
                <a:lnTo>
                  <a:pt x="963899" y="218358"/>
                </a:lnTo>
                <a:lnTo>
                  <a:pt x="986896" y="252404"/>
                </a:lnTo>
                <a:lnTo>
                  <a:pt x="1007272" y="288249"/>
                </a:lnTo>
                <a:lnTo>
                  <a:pt x="1024890" y="325754"/>
                </a:lnTo>
                <a:lnTo>
                  <a:pt x="1039611" y="364784"/>
                </a:lnTo>
                <a:lnTo>
                  <a:pt x="1051300" y="405201"/>
                </a:lnTo>
                <a:lnTo>
                  <a:pt x="1059820" y="446867"/>
                </a:lnTo>
                <a:lnTo>
                  <a:pt x="1065032" y="489645"/>
                </a:lnTo>
                <a:lnTo>
                  <a:pt x="1066800" y="533400"/>
                </a:lnTo>
                <a:lnTo>
                  <a:pt x="1065032" y="577154"/>
                </a:lnTo>
                <a:lnTo>
                  <a:pt x="1059820" y="619932"/>
                </a:lnTo>
                <a:lnTo>
                  <a:pt x="1051300" y="661598"/>
                </a:lnTo>
                <a:lnTo>
                  <a:pt x="1039611" y="702015"/>
                </a:lnTo>
                <a:lnTo>
                  <a:pt x="1024890" y="741045"/>
                </a:lnTo>
                <a:lnTo>
                  <a:pt x="1007272" y="778550"/>
                </a:lnTo>
                <a:lnTo>
                  <a:pt x="986896" y="814395"/>
                </a:lnTo>
                <a:lnTo>
                  <a:pt x="963899" y="848441"/>
                </a:lnTo>
                <a:lnTo>
                  <a:pt x="938418" y="880551"/>
                </a:lnTo>
                <a:lnTo>
                  <a:pt x="910590" y="910589"/>
                </a:lnTo>
                <a:lnTo>
                  <a:pt x="880551" y="938418"/>
                </a:lnTo>
                <a:lnTo>
                  <a:pt x="848441" y="963899"/>
                </a:lnTo>
                <a:lnTo>
                  <a:pt x="814395" y="986896"/>
                </a:lnTo>
                <a:lnTo>
                  <a:pt x="778550" y="1007272"/>
                </a:lnTo>
                <a:lnTo>
                  <a:pt x="741045" y="1024889"/>
                </a:lnTo>
                <a:lnTo>
                  <a:pt x="702015" y="1039611"/>
                </a:lnTo>
                <a:lnTo>
                  <a:pt x="661598" y="1051300"/>
                </a:lnTo>
                <a:lnTo>
                  <a:pt x="619932" y="1059820"/>
                </a:lnTo>
                <a:lnTo>
                  <a:pt x="577154" y="1065032"/>
                </a:lnTo>
                <a:lnTo>
                  <a:pt x="533400" y="1066800"/>
                </a:lnTo>
                <a:lnTo>
                  <a:pt x="489645" y="1065032"/>
                </a:lnTo>
                <a:lnTo>
                  <a:pt x="446867" y="1059820"/>
                </a:lnTo>
                <a:lnTo>
                  <a:pt x="405201" y="1051300"/>
                </a:lnTo>
                <a:lnTo>
                  <a:pt x="364784" y="1039611"/>
                </a:lnTo>
                <a:lnTo>
                  <a:pt x="325754" y="1024889"/>
                </a:lnTo>
                <a:lnTo>
                  <a:pt x="288249" y="1007272"/>
                </a:lnTo>
                <a:lnTo>
                  <a:pt x="252404" y="986896"/>
                </a:lnTo>
                <a:lnTo>
                  <a:pt x="218358" y="963899"/>
                </a:lnTo>
                <a:lnTo>
                  <a:pt x="186248" y="938418"/>
                </a:lnTo>
                <a:lnTo>
                  <a:pt x="156209" y="910589"/>
                </a:lnTo>
                <a:lnTo>
                  <a:pt x="128381" y="880551"/>
                </a:lnTo>
                <a:lnTo>
                  <a:pt x="102900" y="848441"/>
                </a:lnTo>
                <a:lnTo>
                  <a:pt x="79903" y="814395"/>
                </a:lnTo>
                <a:lnTo>
                  <a:pt x="59527" y="778550"/>
                </a:lnTo>
                <a:lnTo>
                  <a:pt x="41909" y="741045"/>
                </a:lnTo>
                <a:lnTo>
                  <a:pt x="27188" y="702015"/>
                </a:lnTo>
                <a:lnTo>
                  <a:pt x="15499" y="661598"/>
                </a:lnTo>
                <a:lnTo>
                  <a:pt x="6979" y="619932"/>
                </a:lnTo>
                <a:lnTo>
                  <a:pt x="1767" y="577154"/>
                </a:lnTo>
                <a:lnTo>
                  <a:pt x="0" y="5334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7205" y="1804035"/>
            <a:ext cx="8813302" cy="1752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451400" y="2231700"/>
            <a:ext cx="8003844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7910">
              <a:lnSpc>
                <a:spcPct val="100000"/>
              </a:lnSpc>
            </a:pPr>
            <a:r>
              <a:rPr lang="en-US" dirty="0"/>
              <a:t>How many continents in the world?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31965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664</Words>
  <Application>Microsoft Office PowerPoint</Application>
  <PresentationFormat>On-screen Show (4:3)</PresentationFormat>
  <Paragraphs>408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Which is not an Ocean?</vt:lpstr>
      <vt:lpstr>PowerPoint Presentation</vt:lpstr>
      <vt:lpstr>Which of the following country have dollar as currency?</vt:lpstr>
      <vt:lpstr>PowerPoint Presentation</vt:lpstr>
      <vt:lpstr>London is the capital of which country?</vt:lpstr>
      <vt:lpstr>PowerPoint Presentation</vt:lpstr>
      <vt:lpstr>How many continents in the world?</vt:lpstr>
      <vt:lpstr>PowerPoint Presentation</vt:lpstr>
      <vt:lpstr>Largest country in the world?</vt:lpstr>
      <vt:lpstr>PowerPoint Presentation</vt:lpstr>
      <vt:lpstr>Which country have ISD code +91?</vt:lpstr>
      <vt:lpstr>PowerPoint Presentation</vt:lpstr>
      <vt:lpstr>How many Oceans in the world?</vt:lpstr>
      <vt:lpstr>PowerPoint Presentation</vt:lpstr>
      <vt:lpstr>Which water body is not near to India ?</vt:lpstr>
      <vt:lpstr>PowerPoint Presentation</vt:lpstr>
      <vt:lpstr>Highest populated country in the world?</vt:lpstr>
      <vt:lpstr>PowerPoint Presentation</vt:lpstr>
      <vt:lpstr>Which of the country will have earliest New Year every year?</vt:lpstr>
      <vt:lpstr>PowerPoint Presentation</vt:lpstr>
      <vt:lpstr>Which country is a neighbor of India</vt:lpstr>
      <vt:lpstr>PowerPoint Presentation</vt:lpstr>
      <vt:lpstr>What is – land surrounded by water on all side called as?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2020-04-01T11:27:41Z</dcterms:created>
  <dcterms:modified xsi:type="dcterms:W3CDTF">2020-04-01T15:20:42Z</dcterms:modified>
</cp:coreProperties>
</file>