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317" r:id="rId2"/>
    <p:sldId id="304" r:id="rId3"/>
    <p:sldId id="297" r:id="rId4"/>
    <p:sldId id="256" r:id="rId5"/>
    <p:sldId id="293" r:id="rId6"/>
    <p:sldId id="260" r:id="rId7"/>
    <p:sldId id="294" r:id="rId8"/>
    <p:sldId id="264" r:id="rId9"/>
    <p:sldId id="300" r:id="rId10"/>
    <p:sldId id="268" r:id="rId11"/>
    <p:sldId id="298" r:id="rId12"/>
    <p:sldId id="272" r:id="rId13"/>
    <p:sldId id="257" r:id="rId14"/>
    <p:sldId id="277" r:id="rId15"/>
    <p:sldId id="261" r:id="rId16"/>
    <p:sldId id="280" r:id="rId17"/>
    <p:sldId id="292" r:id="rId18"/>
    <p:sldId id="283" r:id="rId19"/>
    <p:sldId id="295" r:id="rId20"/>
    <p:sldId id="286" r:id="rId21"/>
    <p:sldId id="291" r:id="rId22"/>
    <p:sldId id="301" r:id="rId23"/>
    <p:sldId id="299" r:id="rId24"/>
    <p:sldId id="302" r:id="rId25"/>
    <p:sldId id="296" r:id="rId26"/>
    <p:sldId id="305" r:id="rId27"/>
    <p:sldId id="303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467C0-D2D7-44EA-B4D2-3B4B274EF617}" v="7" dt="2020-04-01T15:21:37.28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83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059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387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0301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8235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64268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247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819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4062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500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1933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78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69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023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6441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78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0077" y="2480586"/>
            <a:ext cx="800384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e6fheSeyAw9-g40XwzKQ5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eg"/><Relationship Id="rId5" Type="http://schemas.openxmlformats.org/officeDocument/2006/relationships/hyperlink" Target="https://youtu.be/W0OzVu12YAw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330D9C9-29DF-4DEA-BE9F-ED2CE288FC1A}"/>
              </a:ext>
            </a:extLst>
          </p:cNvPr>
          <p:cNvSpPr/>
          <p:nvPr/>
        </p:nvSpPr>
        <p:spPr>
          <a:xfrm>
            <a:off x="1485900" y="1943100"/>
            <a:ext cx="565785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ml-IN" sz="4050" dirty="0">
                <a:solidFill>
                  <a:srgbClr val="00B0F0"/>
                </a:solidFill>
              </a:rPr>
              <a:t>കുട്ടികൾക്കും ആകാം കോടീശ്വരൻ </a:t>
            </a:r>
            <a:endParaRPr lang="en-US" sz="4050" dirty="0">
              <a:solidFill>
                <a:srgbClr val="00B0F0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A0CD8148-CB04-4A59-BCF3-E04C1150DA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3098" y="4000500"/>
            <a:ext cx="2117502" cy="20574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25BA7BEB-A368-44FD-A682-86FF2DB1FE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149" y="4191000"/>
            <a:ext cx="2117501" cy="1924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092DC8-DA6B-4BDF-B102-1659A9B1E554}"/>
              </a:ext>
            </a:extLst>
          </p:cNvPr>
          <p:cNvSpPr/>
          <p:nvPr/>
        </p:nvSpPr>
        <p:spPr>
          <a:xfrm>
            <a:off x="427149" y="6248400"/>
            <a:ext cx="216365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Click to see the video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7CF5FB-B4A5-4055-AE55-73B4DF42A0A0}"/>
              </a:ext>
            </a:extLst>
          </p:cNvPr>
          <p:cNvSpPr/>
          <p:nvPr/>
        </p:nvSpPr>
        <p:spPr>
          <a:xfrm>
            <a:off x="6172200" y="6248400"/>
            <a:ext cx="254465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Click to go to the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9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293558D7-0AE1-40F4-A42C-B2887F346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4528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2495" y="4648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Helium &amp; Nitrogen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2636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Oxygen &amp; Nitrogen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82752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Hydrogen &amp; Oxygen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Hydrogen &amp; Helium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13506" y="2141981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Sun is composed of which gases?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0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9E494B33-BC8E-40D9-AC40-ED87F2225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4528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33B67A3-FF7F-48B5-AA14-B087264F12EF}"/>
              </a:ext>
            </a:extLst>
          </p:cNvPr>
          <p:cNvSpPr/>
          <p:nvPr/>
        </p:nvSpPr>
        <p:spPr>
          <a:xfrm>
            <a:off x="3162495" y="4267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28848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Speed of star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46930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Light intensity of a star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1417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Distance to star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Age for star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51400" y="2234176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What does ‘Light Year’ measure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4A503C6-5611-4E5B-B5B9-A0296BAD7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8BCFE0F-658A-4E57-A183-49A93EDC9225}"/>
              </a:ext>
            </a:extLst>
          </p:cNvPr>
          <p:cNvSpPr/>
          <p:nvPr/>
        </p:nvSpPr>
        <p:spPr>
          <a:xfrm>
            <a:off x="3152775" y="39624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33162A77-F5FB-4B1F-817B-34BA8810A92E}"/>
              </a:ext>
            </a:extLst>
          </p:cNvPr>
          <p:cNvSpPr/>
          <p:nvPr/>
        </p:nvSpPr>
        <p:spPr>
          <a:xfrm>
            <a:off x="1805555" y="152400"/>
            <a:ext cx="1359789" cy="1149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23915" y="5550984"/>
            <a:ext cx="169608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Super small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1405" y="5588990"/>
            <a:ext cx="26571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 err="1">
                <a:solidFill>
                  <a:srgbClr val="FFFFFF"/>
                </a:solidFill>
                <a:latin typeface="Calibri"/>
                <a:cs typeface="Calibri"/>
              </a:rPr>
              <a:t>Sare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 Jahan Se </a:t>
            </a:r>
            <a:r>
              <a:rPr lang="en-US" sz="2400" spc="-5" dirty="0" err="1">
                <a:solidFill>
                  <a:srgbClr val="FFFFFF"/>
                </a:solidFill>
                <a:latin typeface="Calibri"/>
                <a:cs typeface="Calibri"/>
              </a:rPr>
              <a:t>Acha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01134" y="4486403"/>
            <a:ext cx="194746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Fantastic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81405" y="4438777"/>
            <a:ext cx="22657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 err="1">
                <a:solidFill>
                  <a:srgbClr val="FFFFFF"/>
                </a:solidFill>
                <a:latin typeface="Calibri"/>
                <a:cs typeface="Calibri"/>
              </a:rPr>
              <a:t>Chota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spc="-5" dirty="0" err="1">
                <a:solidFill>
                  <a:srgbClr val="FFFFFF"/>
                </a:solidFill>
                <a:latin typeface="Calibri"/>
                <a:cs typeface="Calibri"/>
              </a:rPr>
              <a:t>sa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 India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6303" y="4438777"/>
            <a:ext cx="36830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1673" y="4438777"/>
            <a:ext cx="3549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6303" y="5519115"/>
            <a:ext cx="35052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11673" y="5519115"/>
            <a:ext cx="38417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683856" y="1935908"/>
            <a:ext cx="8003844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What did ‘Rakesh Sharma’ say about India from space on phone to then PM Indira Gandhi?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C4511B3F-D1BB-4E33-BF37-3D60ADD4B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278A5D6-4F0D-4A6F-8F3F-54F9279D155C}"/>
              </a:ext>
            </a:extLst>
          </p:cNvPr>
          <p:cNvSpPr/>
          <p:nvPr/>
        </p:nvSpPr>
        <p:spPr>
          <a:xfrm>
            <a:off x="3162495" y="3663315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7699CB41-C3A4-4338-AFF7-4626C780AF36}"/>
              </a:ext>
            </a:extLst>
          </p:cNvPr>
          <p:cNvSpPr/>
          <p:nvPr/>
        </p:nvSpPr>
        <p:spPr>
          <a:xfrm>
            <a:off x="1802706" y="152400"/>
            <a:ext cx="1359789" cy="1149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Venus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Andromeda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Titan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Moon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14095" y="2251358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is the largest natural satellite in solar system?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633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A5F97110-05C6-43CF-8EB2-9506B3C13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16536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2D61B9C-A550-4CB6-8A32-327270046830}"/>
              </a:ext>
            </a:extLst>
          </p:cNvPr>
          <p:cNvSpPr/>
          <p:nvPr/>
        </p:nvSpPr>
        <p:spPr>
          <a:xfrm>
            <a:off x="3152775" y="3352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36D17131-082D-4994-B495-25EDEB510C0D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Corona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Core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Atmosphere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Photosphere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78155" y="1873886"/>
            <a:ext cx="8003844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part of sun is seen as Diamond ring visible during total Solar Eclipse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95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A1DD91-2788-41BD-9BA2-4B3B3D4178C2}"/>
              </a:ext>
            </a:extLst>
          </p:cNvPr>
          <p:cNvSpPr/>
          <p:nvPr/>
        </p:nvSpPr>
        <p:spPr>
          <a:xfrm>
            <a:off x="228600" y="1981200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Episode - 4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90FF3-7E1E-4A72-A8CF-EC190D5DAA17}"/>
              </a:ext>
            </a:extLst>
          </p:cNvPr>
          <p:cNvSpPr/>
          <p:nvPr/>
        </p:nvSpPr>
        <p:spPr>
          <a:xfrm>
            <a:off x="6477000" y="1981200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Topic – Space &amp; Technology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33992A-94B4-4D29-B871-EC1412E66A48}"/>
              </a:ext>
            </a:extLst>
          </p:cNvPr>
          <p:cNvSpPr/>
          <p:nvPr/>
        </p:nvSpPr>
        <p:spPr>
          <a:xfrm>
            <a:off x="228600" y="4078526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Age Group – 7 to 14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5B08BC-3143-4A82-BFF8-B905D58E8C5E}"/>
              </a:ext>
            </a:extLst>
          </p:cNvPr>
          <p:cNvSpPr/>
          <p:nvPr/>
        </p:nvSpPr>
        <p:spPr>
          <a:xfrm>
            <a:off x="6094379" y="4079960"/>
            <a:ext cx="2821021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12 Questions, 3 Lifelines</a:t>
            </a:r>
          </a:p>
        </p:txBody>
      </p:sp>
    </p:spTree>
    <p:extLst>
      <p:ext uri="{BB962C8B-B14F-4D97-AF65-F5344CB8AC3E}">
        <p14:creationId xmlns:p14="http://schemas.microsoft.com/office/powerpoint/2010/main" val="3142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416 L 0.00018 -0.00416 C -0.00017 -0.01064 -0.00069 -0.01712 -0.00086 -0.02361 C -0.00139 -0.03078 -0.00139 -0.03819 -0.00191 -0.0456 C -0.00208 -0.04699 -0.00382 -0.04861 -0.00295 -0.04953 L -0.00086 -0.04699 L -0.00086 -0.04699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-0.05092 L 0.00677 -0.05069 C 0.00625 -0.0574 0.00625 -0.06388 0.00556 -0.07037 C 0.00539 -0.07175 0.00469 -0.07314 0.00452 -0.07476 C 0.00295 -0.08379 0.0033 -0.08425 0.0033 -0.09259 L 0.0033 -0.14722 L -3.33333E-6 -0.20347 L 0.00105 -0.24652 L -3.33333E-6 -0.30555 " pathEditMode="relative" rAng="0" ptsTypes="AAAA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300"/>
                            </p:stCondLst>
                            <p:childTnLst>
                              <p:par>
                                <p:cTn id="23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29675 L -0.0033 -0.33981 L -0.00434 -0.39305 L -0.00434 -0.4449 L -0.00225 -0.49675 L -3.33333E-6 -0.5456 " pathEditMode="relative" rAng="0" ptsTypes="AAAA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300"/>
                            </p:stCondLst>
                            <p:childTnLst>
                              <p:par>
                                <p:cTn id="26" presetID="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C75C928A-2A41-4085-A666-2DBDCA546E69}"/>
              </a:ext>
            </a:extLst>
          </p:cNvPr>
          <p:cNvSpPr/>
          <p:nvPr/>
        </p:nvSpPr>
        <p:spPr>
          <a:xfrm>
            <a:off x="3152775" y="2971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542E4304-B73D-44D8-970C-C98E49B5EA12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Discovery Mission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65917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Hubble Telescope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Apollo Mission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6591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2800" spc="-7" baseline="1157" dirty="0">
                <a:solidFill>
                  <a:srgbClr val="FFFFFF"/>
                </a:solidFill>
                <a:latin typeface="Calibri"/>
                <a:cs typeface="Calibri"/>
              </a:rPr>
              <a:t>International Space Station (ISS)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304800" y="1825212"/>
            <a:ext cx="8813302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sz="2800" dirty="0"/>
              <a:t>Which program is a joint project between five space agencies: NASA (United States), </a:t>
            </a:r>
            <a:r>
              <a:rPr lang="en-US" sz="2800" dirty="0" err="1"/>
              <a:t>Roscosmos</a:t>
            </a:r>
            <a:r>
              <a:rPr lang="en-US" sz="2800" dirty="0"/>
              <a:t> (Russia), JAXA (Japan), ESA (Europe), and CSA (Canada).?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527989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2590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F43F7F4F-8BDD-43CE-8D90-FABDBBCD71DE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74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1282" y="4256278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Large Hadron Collider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Pathfinder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Atlantis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Buddha smiling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51400" y="2119709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of the following experiment study about ‘Big Bang Theory’?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536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52775" y="2286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A7A24E6A-A3E3-4170-BDE1-8603252AC151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7125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Dakshin Gangotri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Sea of Tranquility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Islets of Langerhans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Bermuda </a:t>
            </a:r>
            <a:r>
              <a:rPr lang="en-US" sz="3600" spc="-7" baseline="1157" dirty="0" err="1">
                <a:solidFill>
                  <a:srgbClr val="FFFFFF"/>
                </a:solidFill>
                <a:latin typeface="Calibri"/>
                <a:cs typeface="Calibri"/>
              </a:rPr>
              <a:t>Traingle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26616" y="1873886"/>
            <a:ext cx="8003844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What is the place where Apollo-11 landed during Moon Mission called as?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9176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1905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3454B625-0405-4611-A1CE-C6FA641BDFCB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8193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344924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E4DBB78-7ADB-462C-BEE0-53CE4BEB75A3}"/>
              </a:ext>
            </a:extLst>
          </p:cNvPr>
          <p:cNvSpPr/>
          <p:nvPr/>
        </p:nvSpPr>
        <p:spPr>
          <a:xfrm>
            <a:off x="2848268" y="153068"/>
            <a:ext cx="27432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27209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WHO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NATO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NASA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United Nations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1934" y="2141981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of the following is space research organization?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85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70805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Stephen Fleming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Yuri Gagarin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 err="1">
                <a:solidFill>
                  <a:srgbClr val="FFFFFF"/>
                </a:solidFill>
                <a:latin typeface="Calibri"/>
                <a:cs typeface="Calibri"/>
              </a:rPr>
              <a:t>Niel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 Armstrong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Edwin Aldrin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51400" y="2231700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Who was the first person to land on Moon?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96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08418954-EB91-4056-8CF6-717F34239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BCECE0B-4002-4758-984D-D9BE2D926FF2}"/>
              </a:ext>
            </a:extLst>
          </p:cNvPr>
          <p:cNvSpPr/>
          <p:nvPr/>
        </p:nvSpPr>
        <p:spPr>
          <a:xfrm>
            <a:off x="3162495" y="5334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Pariveshan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Chandrayan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Path finder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Apollo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70078" y="2241732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What is India’s mission to Moon called as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452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7AB9EF60-A860-49D1-BD5F-2BEC923DF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3C7EF59-6AA9-4B3F-8B97-D4A0BB82BA39}"/>
              </a:ext>
            </a:extLst>
          </p:cNvPr>
          <p:cNvSpPr/>
          <p:nvPr/>
        </p:nvSpPr>
        <p:spPr>
          <a:xfrm>
            <a:off x="3162495" y="5029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Saturn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Pluto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Mars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Earth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26059" y="2172969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planet have a ring around it?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815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759</Words>
  <Application>Microsoft Office PowerPoint</Application>
  <PresentationFormat>On-screen Show (4:3)</PresentationFormat>
  <Paragraphs>408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Which of the following is space research organization?</vt:lpstr>
      <vt:lpstr>PowerPoint Presentation</vt:lpstr>
      <vt:lpstr>Who was the first person to land on Moon?</vt:lpstr>
      <vt:lpstr>PowerPoint Presentation</vt:lpstr>
      <vt:lpstr>What is India’s mission to Moon called as ?</vt:lpstr>
      <vt:lpstr>PowerPoint Presentation</vt:lpstr>
      <vt:lpstr>Which planet have a ring around it?</vt:lpstr>
      <vt:lpstr>PowerPoint Presentation</vt:lpstr>
      <vt:lpstr>Sun is composed of which gases?</vt:lpstr>
      <vt:lpstr>PowerPoint Presentation</vt:lpstr>
      <vt:lpstr>What does ‘Light Year’ measure?</vt:lpstr>
      <vt:lpstr>PowerPoint Presentation</vt:lpstr>
      <vt:lpstr>What did ‘Rakesh Sharma’ say about India from space on phone to then PM Indira Gandhi?</vt:lpstr>
      <vt:lpstr>PowerPoint Presentation</vt:lpstr>
      <vt:lpstr>Which is the largest natural satellite in solar system?</vt:lpstr>
      <vt:lpstr>PowerPoint Presentation</vt:lpstr>
      <vt:lpstr>Which part of sun is seen as Diamond ring visible during total Solar Eclipse ?</vt:lpstr>
      <vt:lpstr>PowerPoint Presentation</vt:lpstr>
      <vt:lpstr>Which program is a joint project between five space agencies: NASA (United States), Roscosmos (Russia), JAXA (Japan), ESA (Europe), and CSA (Canada).?</vt:lpstr>
      <vt:lpstr>PowerPoint Presentation</vt:lpstr>
      <vt:lpstr>Which of the following experiment study about ‘Big Bang Theory’?</vt:lpstr>
      <vt:lpstr>PowerPoint Presentation</vt:lpstr>
      <vt:lpstr>What is the place where Apollo-11 landed during Moon Mission called as?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2020-04-01T11:26:24Z</dcterms:created>
  <dcterms:modified xsi:type="dcterms:W3CDTF">2020-04-01T15:22:06Z</dcterms:modified>
</cp:coreProperties>
</file>