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299" r:id="rId4"/>
    <p:sldId id="256" r:id="rId5"/>
    <p:sldId id="297" r:id="rId6"/>
    <p:sldId id="260" r:id="rId7"/>
    <p:sldId id="298" r:id="rId8"/>
    <p:sldId id="264" r:id="rId9"/>
    <p:sldId id="294" r:id="rId10"/>
    <p:sldId id="268" r:id="rId11"/>
    <p:sldId id="291" r:id="rId12"/>
    <p:sldId id="272" r:id="rId13"/>
    <p:sldId id="292" r:id="rId14"/>
    <p:sldId id="277" r:id="rId15"/>
    <p:sldId id="257" r:id="rId16"/>
    <p:sldId id="280" r:id="rId17"/>
    <p:sldId id="261" r:id="rId18"/>
    <p:sldId id="283" r:id="rId19"/>
    <p:sldId id="300" r:id="rId20"/>
    <p:sldId id="286" r:id="rId21"/>
    <p:sldId id="295" r:id="rId22"/>
    <p:sldId id="301" r:id="rId23"/>
    <p:sldId id="296" r:id="rId24"/>
    <p:sldId id="302" r:id="rId25"/>
    <p:sldId id="293" r:id="rId26"/>
    <p:sldId id="303" r:id="rId27"/>
    <p:sldId id="305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F7483-62B4-4735-87C4-BE46CE9556A9}" v="7" dt="2020-04-01T15:22:41.3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9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6fheSeyAw9-g40XwzKQ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s://youtu.be/W0OzVu12YAw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485900" y="1943100"/>
            <a:ext cx="565785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405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405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0CD8148-CB04-4A59-BCF3-E04C1150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3098" y="4000500"/>
            <a:ext cx="2117502" cy="20574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5BA7BEB-A368-44FD-A682-86FF2DB1FE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49" y="4191000"/>
            <a:ext cx="2117501" cy="1924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092DC8-DA6B-4BDF-B102-1659A9B1E554}"/>
              </a:ext>
            </a:extLst>
          </p:cNvPr>
          <p:cNvSpPr/>
          <p:nvPr/>
        </p:nvSpPr>
        <p:spPr>
          <a:xfrm>
            <a:off x="427149" y="6248400"/>
            <a:ext cx="2163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Click to see the video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CF5FB-B4A5-4055-AE55-73B4DF42A0A0}"/>
              </a:ext>
            </a:extLst>
          </p:cNvPr>
          <p:cNvSpPr/>
          <p:nvPr/>
        </p:nvSpPr>
        <p:spPr>
          <a:xfrm>
            <a:off x="6172200" y="6248400"/>
            <a:ext cx="2544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Click to go to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Italy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6591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South Korea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Japan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6591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Singapore</a:t>
            </a:r>
            <a:endParaRPr sz="3600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01174" y="2141855"/>
            <a:ext cx="8813302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From which country have more than 1000 deaths, highest after China due to Covid19 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Chemical reaction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7852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Temperature increase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Sound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Electric Current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14095" y="2251358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make a bulb to glow when we turn on a switch?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Friction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4693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Viscosity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141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Inertia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Gravity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1210" y="2087173"/>
            <a:ext cx="8692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Why does a person fall from a moving bus </a:t>
            </a:r>
            <a:r>
              <a:rPr dirty="0"/>
              <a:t>?</a:t>
            </a:r>
            <a:r>
              <a:rPr lang="en-US" dirty="0"/>
              <a:t> Demonstrate coin experiment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7699CB41-C3A4-4338-AFF7-4626C780AF36}"/>
              </a:ext>
            </a:extLst>
          </p:cNvPr>
          <p:cNvSpPr/>
          <p:nvPr/>
        </p:nvSpPr>
        <p:spPr>
          <a:xfrm>
            <a:off x="1802706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Friction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26571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Electric Current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Temperature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22657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Pressure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83856" y="1935908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You can walk on a road. But You will slip if you walk on a wet floor. You cannot walk on an ICE floor. Why?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6D17131-082D-4994-B495-25EDEB510C0D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Using Light rays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Using Water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Using Infra Red Rays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Using Sound waves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6059" y="21729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How does a remote controller work?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EF231-7234-47CC-A0B7-AB8511C0E787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60338-210C-42BC-BC2A-0EE7B7AEBB29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</a:t>
            </a:r>
            <a:r>
              <a:rPr lang="en-US" sz="3200"/>
              <a:t>– Science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382808-7386-4357-BC66-1336DB4313C9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43A42-651E-4522-8B6F-48921E5C58F8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3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542E4304-B73D-44D8-970C-C98E49B5EA12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AC Milan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Juventus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AC Roma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Real Madrid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78155" y="187388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Italian Football club player is affected with </a:t>
            </a:r>
            <a:r>
              <a:rPr lang="en-US" dirty="0" err="1"/>
              <a:t>Covid</a:t>
            </a:r>
            <a:r>
              <a:rPr lang="en-US" dirty="0"/>
              <a:t> 19?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F43F7F4F-8BDD-43CE-8D90-FABDBBCD71DE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Ferrari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KingFisher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McLaren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Redbull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6616" y="1873886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F1 team withdrawn from Australian Grand Prix after Covid19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A7A24E6A-A3E3-4170-BDE1-8603252AC151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Nobel Prize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Hertz Medal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Laureus Awards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Einstein Prize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170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award is named after the inventor of Dynamite?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95407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582EBC3-1B5E-4FA2-AD98-61CA7E2FA607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99015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Worm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Virus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Amoeba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Bacteria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119709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Corona is a ____________?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Isaac Newton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3398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Thomas Alva Edison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Abraham Lincoln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Charles Babbage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09984" y="1907469"/>
            <a:ext cx="861206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invented modern day computer. He is also known as “Father of Computer”?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Speed of apple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40880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Pressure of atmosphere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275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Gravity of Earth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Density of apple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Why does apple falls down from an apple tree?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Zoology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Botany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Physics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Chemistry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the study of Plants called 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739</Words>
  <Application>Microsoft Office PowerPoint</Application>
  <PresentationFormat>On-screen Show (4:3)</PresentationFormat>
  <Paragraphs>408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Corona is a ____________?</vt:lpstr>
      <vt:lpstr>PowerPoint Presentation</vt:lpstr>
      <vt:lpstr>Who invented modern day computer. He is also known as “Father of Computer”?</vt:lpstr>
      <vt:lpstr>PowerPoint Presentation</vt:lpstr>
      <vt:lpstr>Why does apple falls down from an apple tree?</vt:lpstr>
      <vt:lpstr>PowerPoint Presentation</vt:lpstr>
      <vt:lpstr>What is the study of Plants called as?</vt:lpstr>
      <vt:lpstr>PowerPoint Presentation</vt:lpstr>
      <vt:lpstr>From which country have more than 1000 deaths, highest after China due to Covid19 ?</vt:lpstr>
      <vt:lpstr>PowerPoint Presentation</vt:lpstr>
      <vt:lpstr>What make a bulb to glow when we turn on a switch?</vt:lpstr>
      <vt:lpstr>PowerPoint Presentation</vt:lpstr>
      <vt:lpstr>Why does a person fall from a moving bus ? Demonstrate coin experiment</vt:lpstr>
      <vt:lpstr>PowerPoint Presentation</vt:lpstr>
      <vt:lpstr>You can walk on a road. But You will slip if you walk on a wet floor. You cannot walk on an ICE floor. Why?</vt:lpstr>
      <vt:lpstr>PowerPoint Presentation</vt:lpstr>
      <vt:lpstr>How does a remote controller work?</vt:lpstr>
      <vt:lpstr>PowerPoint Presentation</vt:lpstr>
      <vt:lpstr>Which Italian Football club player is affected with Covid 19?</vt:lpstr>
      <vt:lpstr>PowerPoint Presentation</vt:lpstr>
      <vt:lpstr>Which F1 team withdrawn from Australian Grand Prix after Covid19 ?</vt:lpstr>
      <vt:lpstr>PowerPoint Presentation</vt:lpstr>
      <vt:lpstr>Which award is named after the inventor of Dynamite?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2020-04-01T11:25:49Z</dcterms:created>
  <dcterms:modified xsi:type="dcterms:W3CDTF">2020-04-01T15:23:00Z</dcterms:modified>
</cp:coreProperties>
</file>