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99" r:id="rId4"/>
    <p:sldId id="256" r:id="rId5"/>
    <p:sldId id="297" r:id="rId6"/>
    <p:sldId id="260" r:id="rId7"/>
    <p:sldId id="298" r:id="rId8"/>
    <p:sldId id="264" r:id="rId9"/>
    <p:sldId id="294" r:id="rId10"/>
    <p:sldId id="268" r:id="rId11"/>
    <p:sldId id="291" r:id="rId12"/>
    <p:sldId id="272" r:id="rId13"/>
    <p:sldId id="292" r:id="rId14"/>
    <p:sldId id="277" r:id="rId15"/>
    <p:sldId id="257" r:id="rId16"/>
    <p:sldId id="280" r:id="rId17"/>
    <p:sldId id="261" r:id="rId18"/>
    <p:sldId id="283" r:id="rId19"/>
    <p:sldId id="300" r:id="rId20"/>
    <p:sldId id="286" r:id="rId21"/>
    <p:sldId id="295" r:id="rId22"/>
    <p:sldId id="301" r:id="rId23"/>
    <p:sldId id="296" r:id="rId24"/>
    <p:sldId id="302" r:id="rId25"/>
    <p:sldId id="293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0F419-0400-40E1-B875-BD311D48B54D}" v="25" dt="2020-04-01T15:23:09.8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22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5" Type="http://schemas.openxmlformats.org/officeDocument/2006/relationships/image" Target="../media/image16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79F244-42E6-4B90-88C7-360F1F0ABBBD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4CD2D313-B11D-4612-93E1-D8AE0400094B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2" y="5519115"/>
            <a:ext cx="4284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International Cricket Association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" y="5519115"/>
            <a:ext cx="44399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000" baseline="1157" dirty="0">
                <a:solidFill>
                  <a:srgbClr val="FFFFFF"/>
                </a:solidFill>
                <a:latin typeface="Calibri"/>
                <a:cs typeface="Calibri"/>
              </a:rPr>
              <a:t>International F1 Association</a:t>
            </a:r>
            <a:endParaRPr sz="30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586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spc="-22" baseline="1157" dirty="0">
                <a:solidFill>
                  <a:srgbClr val="FFFFFF"/>
                </a:solidFill>
                <a:latin typeface="Calibri"/>
                <a:cs typeface="Calibri"/>
              </a:rPr>
              <a:t>International Chess Federation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40256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International Football Federation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75062" y="2281740"/>
            <a:ext cx="881330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What is FIFA?</a:t>
            </a:r>
            <a:endParaRPr sz="28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05A4F3-ED1B-4D9B-9D1B-88C6240FA98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3BADAF-CC65-404D-BA89-D2C3785E3FA6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93F085F-DBCC-471D-9FD5-6B06C5DCA92B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Kapil Dev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Sachin Tendulkar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Sunil Gavaskar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Ravi 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Shasthri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9667" y="1805613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was the captain of first Indian team which won Cricket World Cup?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B079049-7D16-4F79-927E-CD787F3F339F}"/>
              </a:ext>
            </a:extLst>
          </p:cNvPr>
          <p:cNvSpPr/>
          <p:nvPr/>
        </p:nvSpPr>
        <p:spPr>
          <a:xfrm>
            <a:off x="6346396" y="124747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98A20F-78CD-45B3-9719-EE1C6D14567D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1EF5E822-B4BA-4E4F-A724-1D52FBAA2B45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PV Sindhu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Hima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Das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Saina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Nehwal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Sania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Mirza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7205" y="1867137"/>
            <a:ext cx="86926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woman badminton player from India had won an Olympic Medal 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4BAD9AA-116B-4EA0-A9BF-9BAB0E978D6E}"/>
              </a:ext>
            </a:extLst>
          </p:cNvPr>
          <p:cNvSpPr/>
          <p:nvPr/>
        </p:nvSpPr>
        <p:spPr>
          <a:xfrm>
            <a:off x="6336411" y="209759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CCB8B72-C3BF-4212-9C41-494B29AAB71F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15063D10-14F6-4F69-965D-D8502E64BA40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Brazil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France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England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Germany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67485" y="204998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Who are the current Football World Cup Champions?</a:t>
            </a:r>
            <a:endParaRPr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811D4B13-13F8-4D12-B91C-9CF2F3345B57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69F7812-663B-4D22-A12B-CDCDA770BF13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BF0D78AA-4E3E-4886-A4D3-AA31E8C2A8F0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Golf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Rugby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F1 Racing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Football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Michael Schumacher is associated with which sports?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5687705-26BB-48EF-9291-583A58493F91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9423F-336C-4EA5-90F5-BD90C0A16F61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48BA8-EB44-4A3E-902C-A4F0995D3953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Sports*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B1CCB-628E-40DA-8D7D-A1B999920195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461B6-820E-4281-A594-61A0A07918FA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CFDB39A7-0C9D-4922-BE2B-A814867F9B91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83F8A-6C76-400C-B576-6FD44CD83A5D}"/>
              </a:ext>
            </a:extLst>
          </p:cNvPr>
          <p:cNvSpPr/>
          <p:nvPr/>
        </p:nvSpPr>
        <p:spPr>
          <a:xfrm>
            <a:off x="383012" y="6175852"/>
            <a:ext cx="7871140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*3 questions from Today’s news paper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D847D8B-F844-4F36-9D3D-71D538DD06E1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1AE31DAF-9614-44F6-8A19-6BFFCEA95824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Mulayam Singh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Mehbooba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Mufti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Rajiv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Farukh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Abdullah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155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national politician was released from house arrest yesterday?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55C9FEB-A465-47D3-9AEE-51778BDE6053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728166F-0BF1-4614-8C87-78E367C1E453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3778FE8-7C30-4491-8832-A8DD7C595DCC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ATK &amp;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Chennain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856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Mumbai City FC &amp; ATK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7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Kerala Blasters &amp; Goa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715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Delhi FC &amp; Bangalore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Indian Super League (ISL) final 2020 is between which two teams?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750F0FC-5CAD-496E-BFE7-426BCEAFF96D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406D9C2-4E6B-4116-911E-25BD84756AD4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842F10D-8846-48A9-BBCC-A6BB366124FA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71" y="5336292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Gangshou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Wuhan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Shanghai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Beijing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From which city in China Covid19 started?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8288023C-8D0F-41D2-93E2-0B720B29F1CC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B762B7E-E0C9-4714-BD32-E462415AD4C2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CD00A78-28FE-44DB-97D5-F3F4B7578083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9364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C0C22D-CCE8-4D1A-9C8F-76FBAEAC107F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5217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Sanju Samson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Ravindra Jadeja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Rohit Sharma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Virat Kohli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0975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captain of Indian Cricket Team?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230571F-5030-4037-B9BC-CB792EA57875}"/>
              </a:ext>
            </a:extLst>
          </p:cNvPr>
          <p:cNvSpPr/>
          <p:nvPr/>
        </p:nvSpPr>
        <p:spPr>
          <a:xfrm>
            <a:off x="6346396" y="200160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0773902F-82EB-4928-B36F-59D95F2CA26C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London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Tokyo, Japan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New Delhi, 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Qatar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05873" y="2403336"/>
            <a:ext cx="86120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2020 Olympics will be held at?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5BE42DB2-AC52-4A3A-960D-8ABEB58E9D22}"/>
              </a:ext>
            </a:extLst>
          </p:cNvPr>
          <p:cNvSpPr/>
          <p:nvPr/>
        </p:nvSpPr>
        <p:spPr>
          <a:xfrm>
            <a:off x="6346396" y="20016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638E0EA-64DF-41F0-B9D0-E72C26377810}"/>
              </a:ext>
            </a:extLst>
          </p:cNvPr>
          <p:cNvSpPr/>
          <p:nvPr/>
        </p:nvSpPr>
        <p:spPr>
          <a:xfrm>
            <a:off x="824647" y="119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F2F20CAC-88B1-4B3B-8EDF-3DC48EE9050C}"/>
              </a:ext>
            </a:extLst>
          </p:cNvPr>
          <p:cNvSpPr/>
          <p:nvPr/>
        </p:nvSpPr>
        <p:spPr>
          <a:xfrm>
            <a:off x="6512349" y="119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Fencing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Teakwondo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Kalari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Golf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7B393CE-A983-49B8-B333-B4C96D6E72CF}"/>
              </a:ext>
            </a:extLst>
          </p:cNvPr>
          <p:cNvSpPr/>
          <p:nvPr/>
        </p:nvSpPr>
        <p:spPr>
          <a:xfrm>
            <a:off x="6346396" y="18130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mage result for fencing">
            <a:extLst>
              <a:ext uri="{FF2B5EF4-FFF2-40B4-BE49-F238E27FC236}">
                <a16:creationId xmlns:a16="http://schemas.microsoft.com/office/drawing/2014/main" id="{57024CC5-419E-4058-A9C7-8CFEC0B2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58" y="1630249"/>
            <a:ext cx="5021686" cy="20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422085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do we call this game?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929B10-7FBD-431A-91AA-865DC989997B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E199680-9D09-4678-97A5-44430EC945B8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 Boxer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English Footballer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Indian Boxer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Chinese Athlete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Mary </a:t>
            </a:r>
            <a:r>
              <a:rPr lang="en-US" dirty="0" err="1"/>
              <a:t>Kom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C488EB7-215D-49AC-B3E9-43C58A4271E9}"/>
              </a:ext>
            </a:extLst>
          </p:cNvPr>
          <p:cNvSpPr/>
          <p:nvPr/>
        </p:nvSpPr>
        <p:spPr>
          <a:xfrm>
            <a:off x="6346396" y="16245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On-screen Show (4:3)</PresentationFormat>
  <Paragraphs>409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Who is captain of Indian Cricket Team?</vt:lpstr>
      <vt:lpstr>PowerPoint Presentation</vt:lpstr>
      <vt:lpstr>2020 Olympics will be held at?</vt:lpstr>
      <vt:lpstr>PowerPoint Presentation</vt:lpstr>
      <vt:lpstr>What do we call this game?</vt:lpstr>
      <vt:lpstr>PowerPoint Presentation</vt:lpstr>
      <vt:lpstr>Who is Mary Kom?</vt:lpstr>
      <vt:lpstr>PowerPoint Presentation</vt:lpstr>
      <vt:lpstr>What is FIFA?</vt:lpstr>
      <vt:lpstr>PowerPoint Presentation</vt:lpstr>
      <vt:lpstr>Who was the captain of first Indian team which won Cricket World Cup?</vt:lpstr>
      <vt:lpstr>PowerPoint Presentation</vt:lpstr>
      <vt:lpstr>Which of the following woman badminton player from India had won an Olympic Medal ?</vt:lpstr>
      <vt:lpstr>PowerPoint Presentation</vt:lpstr>
      <vt:lpstr>Who are the current Football World Cup Champions?</vt:lpstr>
      <vt:lpstr>PowerPoint Presentation</vt:lpstr>
      <vt:lpstr>Michael Schumacher is associated with which sports?</vt:lpstr>
      <vt:lpstr>PowerPoint Presentation</vt:lpstr>
      <vt:lpstr>Which national politician was released from house arrest yesterday?</vt:lpstr>
      <vt:lpstr>PowerPoint Presentation</vt:lpstr>
      <vt:lpstr>Indian Super League (ISL) final 2020 is between which two teams?</vt:lpstr>
      <vt:lpstr>PowerPoint Presentation</vt:lpstr>
      <vt:lpstr>From which city in China Covid19 started?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2020-04-01T11:25:04Z</dcterms:created>
  <dcterms:modified xsi:type="dcterms:W3CDTF">2020-04-01T15:23:29Z</dcterms:modified>
</cp:coreProperties>
</file>