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97" r:id="rId4"/>
    <p:sldId id="256" r:id="rId5"/>
    <p:sldId id="299" r:id="rId6"/>
    <p:sldId id="260" r:id="rId7"/>
    <p:sldId id="257" r:id="rId8"/>
    <p:sldId id="264" r:id="rId9"/>
    <p:sldId id="294" r:id="rId10"/>
    <p:sldId id="268" r:id="rId11"/>
    <p:sldId id="291" r:id="rId12"/>
    <p:sldId id="272" r:id="rId13"/>
    <p:sldId id="296" r:id="rId14"/>
    <p:sldId id="277" r:id="rId15"/>
    <p:sldId id="261" r:id="rId16"/>
    <p:sldId id="280" r:id="rId17"/>
    <p:sldId id="292" r:id="rId18"/>
    <p:sldId id="283" r:id="rId19"/>
    <p:sldId id="300" r:id="rId20"/>
    <p:sldId id="286" r:id="rId21"/>
    <p:sldId id="293" r:id="rId22"/>
    <p:sldId id="301" r:id="rId23"/>
    <p:sldId id="298" r:id="rId24"/>
    <p:sldId id="302" r:id="rId25"/>
    <p:sldId id="295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3AC0B-2E5C-4183-AFAC-E44CCCCFF454}" v="45" dt="2020-04-01T15:23:37.1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71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21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E5CE0DB-84DE-43BB-B7BD-55D395299A0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192702B7-A6C3-44F8-959C-152F8A70A707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McDonalds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American Burger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Pizza Hut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Dominos Pizza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Where do we find this?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result for mcdonalds joker">
            <a:extLst>
              <a:ext uri="{FF2B5EF4-FFF2-40B4-BE49-F238E27FC236}">
                <a16:creationId xmlns:a16="http://schemas.microsoft.com/office/drawing/2014/main" id="{32DD00FA-188D-49CB-B89E-4D2A4E07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30" y="1913255"/>
            <a:ext cx="2318670" cy="15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2904CD15-4F24-4DF8-8890-1BF7964B2DB0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7317B002-12C8-49F8-9CB1-5436506D2C6D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455867C7-2632-48D8-AE3A-3351F8FAFA8E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08FDE36D-08E0-43CB-827F-63CF17E842B3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765F4702-3A6B-4635-BB3A-FC63881044C3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7209AD95-55A5-472D-B6A8-6A6526C15286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87B1A298-4DAB-47EB-A3A1-BA760CA4E9D6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G-8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SAF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SAARC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To which South Asian forum did India contributed 1 Cr Dollar to fight against Covid-19?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Munch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M&amp;M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Toblerone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Kitkat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22020" y="1928664"/>
            <a:ext cx="418965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chocolate have this mountain on its packet?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98928F-1004-44D9-A8F8-59A936617D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1237" y="1949172"/>
            <a:ext cx="1939051" cy="14283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EA1C52-9830-4931-BC53-9B5BB10D94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408" r="12944"/>
          <a:stretch/>
        </p:blipFill>
        <p:spPr>
          <a:xfrm>
            <a:off x="7181776" y="2007937"/>
            <a:ext cx="1752601" cy="1284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1581F-D728-44D9-9971-99C95A96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" y="2057400"/>
            <a:ext cx="2466975" cy="1847850"/>
          </a:xfrm>
          <a:prstGeom prst="rect">
            <a:avLst/>
          </a:prstGeom>
        </p:spPr>
      </p:pic>
      <p:pic>
        <p:nvPicPr>
          <p:cNvPr id="11" name="Picture 2" descr="Image result for toblerone chocolate mountain">
            <a:extLst>
              <a:ext uri="{FF2B5EF4-FFF2-40B4-BE49-F238E27FC236}">
                <a16:creationId xmlns:a16="http://schemas.microsoft.com/office/drawing/2014/main" id="{085C2A24-8282-49AB-9896-A297C6AF3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408" y="4057316"/>
            <a:ext cx="2524125" cy="16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F90B7D-71FC-4C1C-85EE-7347B35456BD}"/>
              </a:ext>
            </a:extLst>
          </p:cNvPr>
          <p:cNvSpPr/>
          <p:nvPr/>
        </p:nvSpPr>
        <p:spPr>
          <a:xfrm>
            <a:off x="174235" y="6057232"/>
            <a:ext cx="355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/>
              </a:rPr>
              <a:t>The Matterhorn in the Swiss Alps</a:t>
            </a:r>
            <a:endParaRPr lang="en-US" b="0" i="0" dirty="0">
              <a:solidFill>
                <a:schemeClr val="bg1"/>
              </a:solidFill>
              <a:effectLst/>
              <a:latin typeface="Roboto Condensed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9D39D40A-DB51-4D27-A564-DB3EC4FB87FD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4958F8BB-B759-44C0-AAA8-E91C8613DF3B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3A049E32-442F-4CD6-9E5C-1BC239FBE148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E78F5BB9-751A-453C-8E39-CBA87496E3E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BA67571F-0843-49D7-B8CB-9AD3CE2FE3DE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DFF393CD-6832-414D-8B1C-48577794138F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574A284-4263-4D1A-A16F-9189ED3EF0C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Chappathi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Tandoori Roti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Porotta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Pizza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69686" y="1827131"/>
            <a:ext cx="91953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Italian food have a round flattened wheat base topped with cheese, tomatoes, baked at high temperature?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5F46C13-C4BE-4861-AC78-15F180A3EB90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763B6776-21AA-4FC6-B200-1080BC2D54D2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F5DF90B7-BB01-48AD-A7BF-99696F337598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956AFB71-CACE-432C-AA99-6122F18162EF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39DE110C-C819-4C3F-BC49-3EE86D5843CB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483C6D9D-DACE-4825-BAB4-A9915C102B82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116B9BA-2ECA-439D-A72A-1C390F529846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Pazham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Chakka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Manga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Kappa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430480" y="1851023"/>
            <a:ext cx="93206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fruit found in Kerala, Tamil Nadu, Sri Lanka, named in English after Portuguese word ‘</a:t>
            </a:r>
            <a:r>
              <a:rPr lang="en-US" dirty="0" err="1"/>
              <a:t>Jaca</a:t>
            </a:r>
            <a:r>
              <a:rPr lang="en-US" dirty="0"/>
              <a:t>’?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1703-9FEA-47C3-87E4-C81D9343C8FA}"/>
              </a:ext>
            </a:extLst>
          </p:cNvPr>
          <p:cNvSpPr/>
          <p:nvPr/>
        </p:nvSpPr>
        <p:spPr>
          <a:xfrm>
            <a:off x="383012" y="6175852"/>
            <a:ext cx="787114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*3 questions from Today’s news paper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F736B87-D8A8-41D3-A440-E6E5B9460E95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2D50A272-19B9-4B42-99DD-076C5BB968B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D0C5A-644E-4406-B42E-A7A0685A0870}"/>
              </a:ext>
            </a:extLst>
          </p:cNvPr>
          <p:cNvSpPr/>
          <p:nvPr/>
        </p:nvSpPr>
        <p:spPr>
          <a:xfrm>
            <a:off x="381000" y="21336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67CC1-B6B1-48D1-9009-069A5A3F835A}"/>
              </a:ext>
            </a:extLst>
          </p:cNvPr>
          <p:cNvSpPr/>
          <p:nvPr/>
        </p:nvSpPr>
        <p:spPr>
          <a:xfrm>
            <a:off x="6629400" y="21336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Food*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09363-5FC7-43F6-BA25-A0DE5A6F575A}"/>
              </a:ext>
            </a:extLst>
          </p:cNvPr>
          <p:cNvSpPr/>
          <p:nvPr/>
        </p:nvSpPr>
        <p:spPr>
          <a:xfrm>
            <a:off x="381000" y="42309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58DEC-1C4B-4D6B-8BAA-0F610D9B7CCF}"/>
              </a:ext>
            </a:extLst>
          </p:cNvPr>
          <p:cNvSpPr/>
          <p:nvPr/>
        </p:nvSpPr>
        <p:spPr>
          <a:xfrm>
            <a:off x="6246779" y="42323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1F337F82-1202-46EA-AADE-6934BE524603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925405B0-1389-4A53-A471-4B14E45CD0A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C2768E26-7DF2-4426-867C-BED509F7B40C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C777631A-F209-4EC7-A4F2-0C62B38235BA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4CECC9CC-5F63-4BD7-8352-D79F43A1318C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F2652E4D-9E4E-45F1-B86C-B56E65EF0B62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D56234B8-E086-4148-9D28-5CCFE0C6C452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West Bengal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Uttar Pradesh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Madhya Pradesh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Rajasthan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59587" y="1904920"/>
            <a:ext cx="9149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state under chief minister ship of ‘Kamal Nath’ is going to face confidence vote in next few days?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8E9E1322-A949-43F7-9B30-AED8C3EBD8FA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DC6ADFAA-25FD-47F2-9B2C-63188F2DA3A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721ABC54-F3C1-4D9A-B902-298BB980702C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ACC7B27-5959-4BE2-98D5-F59441295C3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E95694D-4377-416C-AA44-81D63DC3C306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6E7F0B00-6E14-45DA-B53D-76251391473E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AB789F54-7165-441E-B482-02D5940CF00E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Sanjay Kapoor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Vikas Khanna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Gordon Ramsay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Brent Owens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743509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the famous Chef featured in Master Chef </a:t>
            </a:r>
            <a:r>
              <a:rPr lang="en-US" dirty="0" err="1"/>
              <a:t>pgm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AC980464-EFBF-4529-B440-41D8075AED19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26814A-A823-4B48-B6E6-1BA60D96318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67238209-C0B5-4DAF-B45A-2F3030AD3552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5B1AB009-C699-4626-8CDE-5392947C1B2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63F69985-5EB0-44C0-865B-4526F71B63CB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E7D566EB-3299-4BA9-ABC2-3C2561346B96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900C56A-7BE6-4AB4-920C-371F1BA6A36A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Narendra Modi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Donald Trump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Rahul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Bill Gates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32817" y="1793211"/>
            <a:ext cx="932159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famous personality predicted about Epidemic as highest threat for the world and a Virus war (biological weapon use) in his 2015 talk?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3742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9366936-2994-4298-A3B1-D99A6F9D2EFC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3501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Vitamin 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Vitamin K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1948" y="2096769"/>
            <a:ext cx="861206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Vitamin is found in Carrot in abundance?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317B5FD-AB51-4816-996E-23845134AC6B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8D2CF570-ECD9-4ED9-84CF-B2E11ADB8EB8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Kashmiri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Kentucky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Karimeen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‘K’ in KFC?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1901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3F0FFF0-3A07-410E-9642-C5C03FA8CF0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7CE945A0-34AB-4F03-8BB0-9AB0EBB5D850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Pathiri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Puttu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Porotta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Appam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7205" y="1828800"/>
            <a:ext cx="86926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food is made from rice flour in the form of a cake and shape of a cylinder by steaming?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977AA71-0900-4CA1-9677-D871C04B772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ACAEC68C-78C6-4AEC-A952-3227ABBFBF92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Vitamin 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Vitamin 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vitamin is the only one that you will not find in an egg??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On-screen Show (4:3)</PresentationFormat>
  <Paragraphs>410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Roboto Condensed</vt:lpstr>
      <vt:lpstr>Times New Roman</vt:lpstr>
      <vt:lpstr>Office Theme</vt:lpstr>
      <vt:lpstr>PowerPoint Presentation</vt:lpstr>
      <vt:lpstr>PowerPoint Presentation</vt:lpstr>
      <vt:lpstr>Which Vitamin is found in Carrot in abundance?</vt:lpstr>
      <vt:lpstr>PowerPoint Presentation</vt:lpstr>
      <vt:lpstr>What is ‘K’ in KFC?</vt:lpstr>
      <vt:lpstr>PowerPoint Presentation</vt:lpstr>
      <vt:lpstr>Which food is made from rice flour in the form of a cake and shape of a cylinder by steaming?</vt:lpstr>
      <vt:lpstr>PowerPoint Presentation</vt:lpstr>
      <vt:lpstr>Which vitamin is the only one that you will not find in an egg??</vt:lpstr>
      <vt:lpstr>PowerPoint Presentation</vt:lpstr>
      <vt:lpstr>Where do we find this?</vt:lpstr>
      <vt:lpstr>PowerPoint Presentation</vt:lpstr>
      <vt:lpstr>To which South Asian forum did India contributed 1 Cr Dollar to fight against Covid-19?</vt:lpstr>
      <vt:lpstr>PowerPoint Presentation</vt:lpstr>
      <vt:lpstr>Which chocolate have this mountain on its packet?</vt:lpstr>
      <vt:lpstr>PowerPoint Presentation</vt:lpstr>
      <vt:lpstr>Which Italian food have a round flattened wheat base topped with cheese, tomatoes, baked at high temperature?</vt:lpstr>
      <vt:lpstr>PowerPoint Presentation</vt:lpstr>
      <vt:lpstr>Which is the fruit found in Kerala, Tamil Nadu, Sri Lanka, named in English after Portuguese word ‘Jaca’?</vt:lpstr>
      <vt:lpstr>PowerPoint Presentation</vt:lpstr>
      <vt:lpstr>Which state under chief minister ship of ‘Kamal Nath’ is going to face confidence vote in next few days?</vt:lpstr>
      <vt:lpstr>PowerPoint Presentation</vt:lpstr>
      <vt:lpstr>Who is the famous Chef featured in Master Chef pgm?</vt:lpstr>
      <vt:lpstr>PowerPoint Presentation</vt:lpstr>
      <vt:lpstr>Which famous personality predicted about Epidemic as highest threat for the world and a Virus war (biological weapon use) in his 2015 talk?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2020-04-01T11:22:12Z</dcterms:created>
  <dcterms:modified xsi:type="dcterms:W3CDTF">2020-04-01T15:23:53Z</dcterms:modified>
</cp:coreProperties>
</file>