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95" r:id="rId4"/>
    <p:sldId id="256" r:id="rId5"/>
    <p:sldId id="261" r:id="rId6"/>
    <p:sldId id="260" r:id="rId7"/>
    <p:sldId id="294" r:id="rId8"/>
    <p:sldId id="264" r:id="rId9"/>
    <p:sldId id="257" r:id="rId10"/>
    <p:sldId id="268" r:id="rId11"/>
    <p:sldId id="293" r:id="rId12"/>
    <p:sldId id="272" r:id="rId13"/>
    <p:sldId id="297" r:id="rId14"/>
    <p:sldId id="277" r:id="rId15"/>
    <p:sldId id="299" r:id="rId16"/>
    <p:sldId id="280" r:id="rId17"/>
    <p:sldId id="300" r:id="rId18"/>
    <p:sldId id="283" r:id="rId19"/>
    <p:sldId id="291" r:id="rId20"/>
    <p:sldId id="286" r:id="rId21"/>
    <p:sldId id="296" r:id="rId22"/>
    <p:sldId id="301" r:id="rId23"/>
    <p:sldId id="292" r:id="rId24"/>
    <p:sldId id="302" r:id="rId25"/>
    <p:sldId id="298" r:id="rId26"/>
    <p:sldId id="303" r:id="rId27"/>
    <p:sldId id="30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0B408-FA5B-4534-AB3B-2A0F32B694D5}" v="19" dt="2020-04-01T15:24:26.3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18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9EB1-C9F7-434E-80E3-6E141C7B3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33" t="18811" r="11233" b="24521"/>
          <a:stretch/>
        </p:blipFill>
        <p:spPr>
          <a:xfrm>
            <a:off x="5181600" y="381000"/>
            <a:ext cx="3810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71" y="5336292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Bull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Dolphin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Shark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Tiger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59587" y="1904920"/>
            <a:ext cx="9149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Mahindra ‘</a:t>
            </a:r>
            <a:r>
              <a:rPr lang="en-US" dirty="0" err="1"/>
              <a:t>Marazzo</a:t>
            </a:r>
            <a:r>
              <a:rPr lang="en-US" dirty="0"/>
              <a:t>’ design is inspired from which animal?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8288023C-8D0F-41D2-93E2-0B720B29F1CC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AF1FD47-251C-4AA8-8522-425B6A7DEA92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0BF11132-10DF-4611-AE92-B686E1DBCB2D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Maruthi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Mahindra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42266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Premier Automobiles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Hindustan Motors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4662" y="2150188"/>
            <a:ext cx="861206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automobile company of India had the models – Padmini, 118 NE?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5BE42DB2-AC52-4A3A-960D-8ABEB58E9D22}"/>
              </a:ext>
            </a:extLst>
          </p:cNvPr>
          <p:cNvSpPr/>
          <p:nvPr/>
        </p:nvSpPr>
        <p:spPr>
          <a:xfrm>
            <a:off x="6346396" y="20016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928E124-AA8C-4479-A3DD-AE1DF8D2E6B8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FDD10622-621C-4220-859C-6FB86294AF01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FIAT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Daimler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BMW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Ford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0975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310601" y="2126337"/>
            <a:ext cx="8692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company manufactured worlds first motor car – 1908 Model T 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230571F-5030-4037-B9BC-CB792EA57875}"/>
              </a:ext>
            </a:extLst>
          </p:cNvPr>
          <p:cNvSpPr/>
          <p:nvPr/>
        </p:nvSpPr>
        <p:spPr>
          <a:xfrm>
            <a:off x="6346396" y="21901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6F699BD-D28F-457B-847E-C046D2698E18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71EF6BE7-0B2B-4B6E-9F66-A5A061C7ED4E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Harley- Davidson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Ninja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Yamaha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Kawasaki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430480" y="1851023"/>
            <a:ext cx="932069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brand have the following model families: Touring, Softail, Dyna, Sportster, </a:t>
            </a:r>
            <a:r>
              <a:rPr lang="en-US" dirty="0" err="1"/>
              <a:t>Vrod</a:t>
            </a:r>
            <a:r>
              <a:rPr lang="en-US" dirty="0"/>
              <a:t> and Street?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65687705-26BB-48EF-9291-583A58493F91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C14F6DA-754A-4D5D-AB89-9A4F64918F66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7A79437-729B-4377-A805-13C8852ADCE8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2" y="5519115"/>
            <a:ext cx="4284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Aston Martin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2" y="5519115"/>
            <a:ext cx="44399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000" baseline="1157" dirty="0">
                <a:solidFill>
                  <a:srgbClr val="FFFFFF"/>
                </a:solidFill>
                <a:latin typeface="Calibri"/>
                <a:cs typeface="Calibri"/>
              </a:rPr>
              <a:t>Mercedes Benz</a:t>
            </a:r>
            <a:endParaRPr sz="30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586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spc="-22" baseline="1157" dirty="0">
                <a:solidFill>
                  <a:srgbClr val="FFFFFF"/>
                </a:solidFill>
                <a:latin typeface="Calibri"/>
                <a:cs typeface="Calibri"/>
              </a:rPr>
              <a:t>BMW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40256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Rolls Royce 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75062" y="2281740"/>
            <a:ext cx="881330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Which brand of car does James Bond use majorly in “007” movies ?</a:t>
            </a:r>
            <a:endParaRPr sz="28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05A4F3-ED1B-4D9B-9D1B-88C6240FA98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1D331-EAF1-4394-814F-D0B535E0A78E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8176F-CBFF-4F11-9F1D-40DF53FC134D}"/>
              </a:ext>
            </a:extLst>
          </p:cNvPr>
          <p:cNvSpPr/>
          <p:nvPr/>
        </p:nvSpPr>
        <p:spPr>
          <a:xfrm>
            <a:off x="6094379" y="1981200"/>
            <a:ext cx="26686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Automobiles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00A4-1029-40B3-9691-1687DC375F9D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4A66A-2FBE-4A86-B774-3A13BA1DBA8F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9F67112-EEEE-4A0C-9AC7-16CA0134D21A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65F40A20-8B44-457E-A244-E65B8560C3B9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64BCCE7-7E41-45F3-A7D3-58683EE69C5F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76E60ED8-1361-4831-9946-C15A34626376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The Rock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8562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Traingle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785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Cyber Truck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715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Model 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the name of this Tesla model car launched in 2019?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3750F0FC-5CAD-496E-BFE7-426BCEAFF96D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410193-C8B9-4650-A20A-1EF67DE5C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0350" y="2975073"/>
            <a:ext cx="2900110" cy="12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885190F-7962-46E7-A8DD-1DDC312D4624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65A8E94E-BB0D-441F-A636-1DB265FCAC4A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Volvo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Ford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Toyota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BMW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169686" y="1827131"/>
            <a:ext cx="855168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3000" dirty="0"/>
              <a:t>Which company invented modern day seat belt (3-point) and give a patent for other manufacturers for the safety of passengers?</a:t>
            </a:r>
            <a:endParaRPr sz="30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B079049-7D16-4F79-927E-CD787F3F339F}"/>
              </a:ext>
            </a:extLst>
          </p:cNvPr>
          <p:cNvSpPr/>
          <p:nvPr/>
        </p:nvSpPr>
        <p:spPr>
          <a:xfrm>
            <a:off x="6346396" y="124747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971CB9D-5C13-420E-9D98-DB0790B321A2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F3E0E4D1-EE4B-4FDF-A1B5-977D64E541F6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Thar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Gypsy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Esteem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Safari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7B393CE-A983-49B8-B333-B4C96D6E72CF}"/>
              </a:ext>
            </a:extLst>
          </p:cNvPr>
          <p:cNvSpPr/>
          <p:nvPr/>
        </p:nvSpPr>
        <p:spPr>
          <a:xfrm>
            <a:off x="6346396" y="18130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131276" y="1797686"/>
            <a:ext cx="91691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Which car is used by Indian Army; model codenamed as MG413W ‘King’ from 1991. The company stopped its production in 2019 after Army demand went down?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2" descr="The Gypsy is a part of the Republic Day parade and other ceremonial Army events">
            <a:extLst>
              <a:ext uri="{FF2B5EF4-FFF2-40B4-BE49-F238E27FC236}">
                <a16:creationId xmlns:a16="http://schemas.microsoft.com/office/drawing/2014/main" id="{4B8C792E-FB32-4C37-8411-26702B28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533107"/>
            <a:ext cx="5048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16188"/>
              </p:ext>
            </p:extLst>
          </p:nvPr>
        </p:nvGraphicFramePr>
        <p:xfrm>
          <a:off x="3333750" y="2057400"/>
          <a:ext cx="2076450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CA5F22A-769C-4F32-8958-09A853914F34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6784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Suzuki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Ford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Honda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Toyota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32817" y="1793211"/>
            <a:ext cx="932159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3000" dirty="0"/>
              <a:t>Which company manufacture the model “City” which is present in the market for more than 20 years?</a:t>
            </a:r>
            <a:endParaRPr sz="30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755C9FEB-A465-47D3-9AEE-51778BDE6053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016486-38F6-474F-B9F1-9D4EB4D83628}"/>
              </a:ext>
            </a:extLst>
          </p:cNvPr>
          <p:cNvSpPr/>
          <p:nvPr/>
        </p:nvSpPr>
        <p:spPr>
          <a:xfrm>
            <a:off x="928744" y="152400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5F0B7A87-6722-4EA2-B365-D8F9535E61F2}"/>
              </a:ext>
            </a:extLst>
          </p:cNvPr>
          <p:cNvSpPr/>
          <p:nvPr/>
        </p:nvSpPr>
        <p:spPr>
          <a:xfrm>
            <a:off x="6447148" y="152400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Honda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Sony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Mitsubishi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Suzuki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22020" y="1928664"/>
            <a:ext cx="77123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Which Japanese automobiles company joined </a:t>
            </a:r>
            <a:r>
              <a:rPr lang="en-US" dirty="0" err="1"/>
              <a:t>Maruthi</a:t>
            </a:r>
            <a:r>
              <a:rPr lang="en-US" dirty="0"/>
              <a:t> to build cars in India?</a:t>
            </a:r>
            <a:endParaRPr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811D4B13-13F8-4D12-B91C-9CF2F3345B57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EABD89B-2E72-4182-8DB3-5DBDF2ED3FAB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46A3A292-B78D-4E90-912F-C54A5D90BFDC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Toyota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Tata Motors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Mahindra Motors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Reliance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Indian company own Jaguar &amp; </a:t>
            </a:r>
            <a:r>
              <a:rPr lang="en-US" dirty="0" err="1"/>
              <a:t>LandRover</a:t>
            </a:r>
            <a:r>
              <a:rPr lang="en-US" dirty="0"/>
              <a:t> Brands?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C488EB7-215D-49AC-B3E9-43C58A4271E9}"/>
              </a:ext>
            </a:extLst>
          </p:cNvPr>
          <p:cNvSpPr/>
          <p:nvPr/>
        </p:nvSpPr>
        <p:spPr>
          <a:xfrm>
            <a:off x="6346396" y="16245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F1780FC-0FD7-48C8-9911-E9C28F0285EC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F7A937E5-5313-438A-88E3-8B1EAADBAFE3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Lamborghini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Mustang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Peugeot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Ferrari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3493" y="1965141"/>
            <a:ext cx="5663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Identify the car company?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4BAD9AA-116B-4EA0-A9BF-9BAB0E978D6E}"/>
              </a:ext>
            </a:extLst>
          </p:cNvPr>
          <p:cNvSpPr/>
          <p:nvPr/>
        </p:nvSpPr>
        <p:spPr>
          <a:xfrm>
            <a:off x="6336411" y="209759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60C3F8-1F8B-4EFB-8FEE-4BA77938D5A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987" t="31111" r="15886" b="25724"/>
          <a:stretch/>
        </p:blipFill>
        <p:spPr>
          <a:xfrm>
            <a:off x="5562600" y="1219200"/>
            <a:ext cx="3200400" cy="2960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On-screen Show (4:3)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Which company manufacture the model “City” which is present in the market for more than 20 years?</vt:lpstr>
      <vt:lpstr>PowerPoint Presentation</vt:lpstr>
      <vt:lpstr>Which Japanese automobiles company joined Maruthi to build cars in India?</vt:lpstr>
      <vt:lpstr>PowerPoint Presentation</vt:lpstr>
      <vt:lpstr>Which Indian company own Jaguar &amp; LandRover Brands?</vt:lpstr>
      <vt:lpstr>PowerPoint Presentation</vt:lpstr>
      <vt:lpstr>Identify the car company?</vt:lpstr>
      <vt:lpstr>PowerPoint Presentation</vt:lpstr>
      <vt:lpstr>Mahindra ‘Marazzo’ design is inspired from which animal?</vt:lpstr>
      <vt:lpstr>PowerPoint Presentation</vt:lpstr>
      <vt:lpstr>Which automobile company of India had the models – Padmini, 118 NE?</vt:lpstr>
      <vt:lpstr>PowerPoint Presentation</vt:lpstr>
      <vt:lpstr>Which company manufactured worlds first motor car – 1908 Model T ?</vt:lpstr>
      <vt:lpstr>PowerPoint Presentation</vt:lpstr>
      <vt:lpstr>Which brand have the following model families: Touring, Softail, Dyna, Sportster, Vrod and Street?</vt:lpstr>
      <vt:lpstr>PowerPoint Presentation</vt:lpstr>
      <vt:lpstr>Which brand of car does James Bond use majorly in “007” movies ?</vt:lpstr>
      <vt:lpstr>PowerPoint Presentation</vt:lpstr>
      <vt:lpstr>What is the name of this Tesla model car launched in 2019?</vt:lpstr>
      <vt:lpstr>PowerPoint Presentation</vt:lpstr>
      <vt:lpstr>Which company invented modern day seat belt (3-point) and give a patent for other manufacturers for the safety of passengers?</vt:lpstr>
      <vt:lpstr>PowerPoint Presentation</vt:lpstr>
      <vt:lpstr>Which car is used by Indian Army; model codenamed as MG413W ‘King’ from 1991. The company stopped its production in 2019 after Army demand went down?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2020-04-01T11:21:10Z</dcterms:created>
  <dcterms:modified xsi:type="dcterms:W3CDTF">2020-04-01T15:24:46Z</dcterms:modified>
</cp:coreProperties>
</file>