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306" r:id="rId4"/>
    <p:sldId id="256" r:id="rId5"/>
    <p:sldId id="305" r:id="rId6"/>
    <p:sldId id="260" r:id="rId7"/>
    <p:sldId id="295" r:id="rId8"/>
    <p:sldId id="264" r:id="rId9"/>
    <p:sldId id="308" r:id="rId10"/>
    <p:sldId id="268" r:id="rId11"/>
    <p:sldId id="313" r:id="rId12"/>
    <p:sldId id="272" r:id="rId13"/>
    <p:sldId id="307" r:id="rId14"/>
    <p:sldId id="277" r:id="rId15"/>
    <p:sldId id="309" r:id="rId16"/>
    <p:sldId id="280" r:id="rId17"/>
    <p:sldId id="312" r:id="rId18"/>
    <p:sldId id="283" r:id="rId19"/>
    <p:sldId id="310" r:id="rId20"/>
    <p:sldId id="286" r:id="rId21"/>
    <p:sldId id="314" r:id="rId22"/>
    <p:sldId id="301" r:id="rId23"/>
    <p:sldId id="311" r:id="rId24"/>
    <p:sldId id="302" r:id="rId25"/>
    <p:sldId id="315" r:id="rId26"/>
    <p:sldId id="303" r:id="rId27"/>
    <p:sldId id="316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0352F-62F0-48D0-A4BD-42224A721326}" v="400" dt="2020-04-01T11:20:05.8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3711" autoAdjust="0"/>
  </p:normalViewPr>
  <p:slideViewPr>
    <p:cSldViewPr>
      <p:cViewPr varScale="1">
        <p:scale>
          <a:sx n="80" d="100"/>
          <a:sy n="80" d="100"/>
        </p:scale>
        <p:origin x="773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-2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030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46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23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660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72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879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77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926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14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49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56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807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103" y="2480586"/>
            <a:ext cx="1067179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1577340"/>
            <a:ext cx="10972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6fheSeyAw9-g40XwzKQ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s://youtu.be/W0OzVu12YAw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5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4.jpg"/><Relationship Id="rId5" Type="http://schemas.openxmlformats.org/officeDocument/2006/relationships/image" Target="../media/image9.png"/><Relationship Id="rId15" Type="http://schemas.openxmlformats.org/officeDocument/2006/relationships/image" Target="../media/image5.png"/><Relationship Id="rId10" Type="http://schemas.openxmlformats.org/officeDocument/2006/relationships/image" Target="../media/image13.jp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981200" y="1447800"/>
            <a:ext cx="75438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540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540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C8D52A3C-711D-48DD-A2EA-92CE553EBD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00" y="3943350"/>
            <a:ext cx="2117502" cy="20574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A1A87D43-BA06-4FBD-8C29-382AE0B3F0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49" y="4191000"/>
            <a:ext cx="2117501" cy="1924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519B26-3BA6-4858-9513-4815ED236A0D}"/>
              </a:ext>
            </a:extLst>
          </p:cNvPr>
          <p:cNvSpPr/>
          <p:nvPr/>
        </p:nvSpPr>
        <p:spPr>
          <a:xfrm>
            <a:off x="427149" y="6248400"/>
            <a:ext cx="2163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Click to see the video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18DFC-305E-4653-8399-3C792798EC14}"/>
              </a:ext>
            </a:extLst>
          </p:cNvPr>
          <p:cNvSpPr/>
          <p:nvPr/>
        </p:nvSpPr>
        <p:spPr>
          <a:xfrm>
            <a:off x="9204102" y="6191250"/>
            <a:ext cx="2544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Click to go to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86495" y="4648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E6F07DD-59C7-4DCC-8BA4-877D7E2514A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2A629E-9F60-40F6-8EEB-5D6F7A16F89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D44051-1586-4E5D-AE74-22F28008CF62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B79CAFD5-F9A4-4778-A0E2-4DDEB303C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5747D7-5323-4530-BB0B-BD1A60E8F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Dell</a:t>
            </a:r>
            <a:endParaRPr sz="3600" spc="-22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Microsoft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Adobe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IBM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company owns Windows operating system?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31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4686495" y="4267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E66B0B-B67B-49DE-9467-35B275E2AFAE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179A7-0C92-40B5-B00A-1BE63190EFB9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CB9CDE-D714-4EB1-98D0-DC265013104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723FFC26-E668-486B-B9B5-085590666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0A047F-D296-42B6-AD6F-3421411D0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CPU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:   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Internet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Keyboard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Where will you generally find Q W E R T Y?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sp>
        <p:nvSpPr>
          <p:cNvPr id="32" name="object 12">
            <a:extLst>
              <a:ext uri="{FF2B5EF4-FFF2-40B4-BE49-F238E27FC236}">
                <a16:creationId xmlns:a16="http://schemas.microsoft.com/office/drawing/2014/main" id="{D1AC1ED5-CD29-4411-A9DE-109AC3DC754B}"/>
              </a:ext>
            </a:extLst>
          </p:cNvPr>
          <p:cNvSpPr txBox="1"/>
          <p:nvPr/>
        </p:nvSpPr>
        <p:spPr>
          <a:xfrm>
            <a:off x="2036253" y="5475634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lang="en-US" sz="3200" spc="-5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Google</a:t>
            </a:r>
            <a:endParaRPr sz="3600" baseline="115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333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4676775" y="39624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73E184E-0F53-4604-AD27-1D9E54EA5A68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9B7C1A-5646-42A0-A268-D84504849AE0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DE720D-C704-4C74-B8BF-760895323E87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B961CEE-1A50-4831-86D5-178F86BE7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1FA3DA-1B8C-45C4-AED7-2F1041B4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Symbian</a:t>
            </a:r>
            <a:endParaRPr sz="3600" spc="-22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Blackberry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Android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iOS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6555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mobile operating system from Google known as 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246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4686495" y="3663316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1FEF5BB-FA9B-40E5-913A-9BD7C33A7BE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3E3E9-35CA-4C36-B0E1-14CD26D58AA3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413AEE-E549-42A2-9479-C10457E992B1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2C5D97BD-C98E-40AD-BEDE-9919FFC6F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605D19-CFF0-4803-ADFB-3E69F9E89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Artificial Intelligence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Agile Inside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Alaska Ink 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492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Animation Information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AI in computer terminology?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01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4676775" y="3352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932A0E9-9436-436A-81F6-9C6037138A81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690F4-3782-4BD0-8B42-C103A30A37F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6FDD3C-A8CC-49E2-ACFC-614C8F5A028C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A80E87B3-E68A-4F96-B1AD-A4F98E625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A1E901-8357-4F63-801A-7BB8045D5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Debian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Power PC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Windows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Ubuntu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Identify the operating System?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5D26865-BA94-4541-843F-EB3D26BF64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01971" y="1723687"/>
            <a:ext cx="2343150" cy="18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3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38400" y="106405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8950A3-69DC-4BDF-B6E6-7F243689BBAF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671A45-A10E-403E-80DE-CB41BD8D291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1F4CD22-3599-4D1F-AF0E-E22C7C219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08F882-610F-4B0B-B222-8582F0E8A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3048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2D94-6897-4D66-8D4B-55AEAFF2913F}"/>
              </a:ext>
            </a:extLst>
          </p:cNvPr>
          <p:cNvSpPr/>
          <p:nvPr/>
        </p:nvSpPr>
        <p:spPr>
          <a:xfrm>
            <a:off x="7467600" y="20574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- 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CD0E05-F6FD-4DC4-BDAC-CA9827706943}"/>
              </a:ext>
            </a:extLst>
          </p:cNvPr>
          <p:cNvSpPr/>
          <p:nvPr/>
        </p:nvSpPr>
        <p:spPr>
          <a:xfrm>
            <a:off x="304800" y="4057316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4 </a:t>
            </a:r>
            <a:r>
              <a:rPr lang="en-US" sz="3200"/>
              <a:t>to 10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83788-B09C-4151-9890-7120F26A5CFB}"/>
              </a:ext>
            </a:extLst>
          </p:cNvPr>
          <p:cNvSpPr/>
          <p:nvPr/>
        </p:nvSpPr>
        <p:spPr>
          <a:xfrm>
            <a:off x="7467600" y="4057316"/>
            <a:ext cx="44196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4676775" y="2971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8194BE7-659A-4569-B570-CCE848854DB5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715EF1-85F5-44E6-9594-94038F25A011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1BA295-8D01-4CD4-97C4-B0CFB58EA979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E9E0E9B-C549-4643-B0A6-2F797A42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129DA94-BE47-4143-B3AB-90275431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Meeting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Hacking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Wi-fi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Knocking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Illegal way of attack on a computer is known as ________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4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25908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7D37F39-08BD-41C8-BAC9-8D6E38A6B1D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21C24-BB6D-42DC-8611-B65D70D2D57E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0B93FF-4FD8-46A5-9844-B9A76E13E144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A0E9B72-B144-404B-B406-57DBCBFD9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EDAA93-4AD7-4BB5-A3BC-068F16AF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0 to 16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1 to F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0 to 9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0 &amp; 1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are the numbers in Binary Number system?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95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76775" y="2286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C760E79-E17F-44D5-86A8-33C2BAD78AAA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1FFCE2-8059-40E8-9840-2ABA93F8F1A7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383FD1-C63E-4E1F-8AC2-9463E524DB75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EBD5A92-218C-4F58-AD61-CF8BB887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0D6E91-3C42-441C-9662-D638EFF5B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cs typeface="Calibri"/>
              </a:rPr>
              <a:t>Aryabhatta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Shakthi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Rohini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cs typeface="Calibri"/>
              </a:rPr>
              <a:t>Param 8000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is India’s first Supercomputer called?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84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4686495" y="1905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60A1D02-C579-45CA-B88F-EE63EB884650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125AC7-95B9-4898-8F41-7C526B965A24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59569E-B272-4990-9F60-DBE887FD9E3E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D6AE2457-48B8-49B6-8A04-C1CE0653F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438840-2136-4BC2-85FD-4799BF5AB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8400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D05947B-D5D7-4A53-AE5B-EF58F3CBBA0F}"/>
              </a:ext>
            </a:extLst>
          </p:cNvPr>
          <p:cNvSpPr/>
          <p:nvPr/>
        </p:nvSpPr>
        <p:spPr>
          <a:xfrm>
            <a:off x="4534096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8010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0">
            <a:extLst>
              <a:ext uri="{FF2B5EF4-FFF2-40B4-BE49-F238E27FC236}">
                <a16:creationId xmlns:a16="http://schemas.microsoft.com/office/drawing/2014/main" id="{2DAA4219-6AAF-4F25-A37B-857BA95EB22B}"/>
              </a:ext>
            </a:extLst>
          </p:cNvPr>
          <p:cNvSpPr/>
          <p:nvPr/>
        </p:nvSpPr>
        <p:spPr>
          <a:xfrm>
            <a:off x="1739848" y="5361635"/>
            <a:ext cx="4226699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3719" y="5405000"/>
            <a:ext cx="4080066" cy="684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2382" y="5764702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Mouse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0867" y="550098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Laptop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lang="en-US"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: 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Keyboard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578137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Which is this?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sp>
        <p:nvSpPr>
          <p:cNvPr id="30" name="object 15">
            <a:extLst>
              <a:ext uri="{FF2B5EF4-FFF2-40B4-BE49-F238E27FC236}">
                <a16:creationId xmlns:a16="http://schemas.microsoft.com/office/drawing/2014/main" id="{D08510BE-4310-4473-B107-6BCC8168FDE8}"/>
              </a:ext>
            </a:extLst>
          </p:cNvPr>
          <p:cNvSpPr txBox="1"/>
          <p:nvPr/>
        </p:nvSpPr>
        <p:spPr>
          <a:xfrm>
            <a:off x="6486214" y="4395564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lang="en-US" sz="3200" spc="-1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: 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endParaRPr sz="3600" spc="-7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1620C-E2E4-467A-B17D-04E9569ED5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9335578">
            <a:off x="7497336" y="1718042"/>
            <a:ext cx="2200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14600" y="106403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4724400" y="565838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F8866D-DC95-46AD-B23D-2FAD8AB0FD12}"/>
              </a:ext>
            </a:extLst>
          </p:cNvPr>
          <p:cNvGrpSpPr/>
          <p:nvPr/>
        </p:nvGrpSpPr>
        <p:grpSpPr>
          <a:xfrm>
            <a:off x="8153400" y="457201"/>
            <a:ext cx="1752600" cy="932665"/>
            <a:chOff x="8153400" y="457201"/>
            <a:chExt cx="1752600" cy="93266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EA4F56-7E0A-4101-8620-0C9C4C852343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9362CA49-09A1-4863-9399-C101E7A8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D54F7D-7B6A-44A2-BC78-C4FC4959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Richard Stallman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Linus Torvalds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Albert 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Einstien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Charles Babbage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Who is father of Computer?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17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4686495" y="53340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40D24-A2E9-4D2C-B5FB-6955D2FAE7B6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5CD8CF-9E6E-4737-836B-A962958D1DD8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06F39B77-D9AC-4486-A9D9-4EFDEB39E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150A85-1998-4F41-A073-FBFD7856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Artificial Intelligence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Big Data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673" y="4438778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Satellite based GPS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Infra Red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the technology behind Google Map?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4857751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4686495" y="5029201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D2338B-E2D3-4916-8B3E-A3708194219D}"/>
              </a:ext>
            </a:extLst>
          </p:cNvPr>
          <p:cNvSpPr/>
          <p:nvPr/>
        </p:nvSpPr>
        <p:spPr>
          <a:xfrm>
            <a:off x="2514600" y="828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FBA7C7-12D8-4952-9009-F3A6E7D2B6D5}"/>
              </a:ext>
            </a:extLst>
          </p:cNvPr>
          <p:cNvGrpSpPr/>
          <p:nvPr/>
        </p:nvGrpSpPr>
        <p:grpSpPr>
          <a:xfrm>
            <a:off x="8105481" y="381000"/>
            <a:ext cx="1752600" cy="932665"/>
            <a:chOff x="8153400" y="457201"/>
            <a:chExt cx="1752600" cy="9326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BD7BD4-6C25-419B-9E01-6F17D0BA8626}"/>
                </a:ext>
              </a:extLst>
            </p:cNvPr>
            <p:cNvSpPr/>
            <p:nvPr/>
          </p:nvSpPr>
          <p:spPr>
            <a:xfrm>
              <a:off x="8153400" y="457201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418304A3-68B2-4B54-9539-8B291F13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368" y="457201"/>
              <a:ext cx="932665" cy="9326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E2E6E5-24B7-454E-A4FC-871332F2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401" y="762001"/>
              <a:ext cx="248041" cy="248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085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523" y="5362067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0617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51982" y="5721909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4281805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5523" y="4281932"/>
            <a:ext cx="4176458" cy="7200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624" y="4256532"/>
            <a:ext cx="4226699" cy="771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951982" y="4641851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5673" y="5519116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lang="en-US" sz="3200" spc="-5" dirty="0">
                <a:solidFill>
                  <a:srgbClr val="FFFF00"/>
                </a:solidFill>
                <a:latin typeface="Calibri"/>
                <a:cs typeface="Calibri"/>
              </a:rPr>
              <a:t>. 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0304" y="5519116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58215" algn="l"/>
              </a:tabLst>
            </a:pP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303" y="4438778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lang="en-US" sz="3200" spc="-5" dirty="0">
                <a:solidFill>
                  <a:srgbClr val="FFFF00"/>
                </a:solidFill>
                <a:latin typeface="Calibri"/>
                <a:cs typeface="Calibri"/>
              </a:rPr>
              <a:t>A.  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Protect</a:t>
            </a:r>
            <a:endParaRPr sz="3600" spc="-7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1" y="228613"/>
            <a:ext cx="1359789" cy="11493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739" y="457200"/>
            <a:ext cx="1466850" cy="762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357" y="457200"/>
            <a:ext cx="1373632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1804035"/>
            <a:ext cx="10591800" cy="1752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750616" y="2000124"/>
            <a:ext cx="8841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l"/>
            <a:r>
              <a:rPr lang="en-US" sz="3000" dirty="0"/>
              <a:t>What is ‘P’ in CPU ?</a:t>
            </a:r>
            <a:endParaRPr sz="3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56305D-89A1-4C58-88AA-9DE3CF25DB23}"/>
              </a:ext>
            </a:extLst>
          </p:cNvPr>
          <p:cNvGrpSpPr/>
          <p:nvPr/>
        </p:nvGrpSpPr>
        <p:grpSpPr>
          <a:xfrm>
            <a:off x="7830089" y="386573"/>
            <a:ext cx="1291972" cy="799338"/>
            <a:chOff x="6553200" y="304800"/>
            <a:chExt cx="1828800" cy="1085065"/>
          </a:xfrm>
        </p:grpSpPr>
        <p:sp>
          <p:nvSpPr>
            <p:cNvPr id="22" name="object 22"/>
            <p:cNvSpPr/>
            <p:nvPr/>
          </p:nvSpPr>
          <p:spPr>
            <a:xfrm>
              <a:off x="6553200" y="30480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1767" y="489645"/>
                  </a:lnTo>
                  <a:lnTo>
                    <a:pt x="6979" y="446867"/>
                  </a:lnTo>
                  <a:lnTo>
                    <a:pt x="15499" y="405201"/>
                  </a:lnTo>
                  <a:lnTo>
                    <a:pt x="27188" y="364784"/>
                  </a:lnTo>
                  <a:lnTo>
                    <a:pt x="41909" y="325754"/>
                  </a:lnTo>
                  <a:lnTo>
                    <a:pt x="59527" y="288249"/>
                  </a:lnTo>
                  <a:lnTo>
                    <a:pt x="79903" y="252404"/>
                  </a:lnTo>
                  <a:lnTo>
                    <a:pt x="102900" y="218358"/>
                  </a:lnTo>
                  <a:lnTo>
                    <a:pt x="128381" y="186248"/>
                  </a:lnTo>
                  <a:lnTo>
                    <a:pt x="156209" y="156210"/>
                  </a:lnTo>
                  <a:lnTo>
                    <a:pt x="186248" y="128381"/>
                  </a:lnTo>
                  <a:lnTo>
                    <a:pt x="218358" y="102900"/>
                  </a:lnTo>
                  <a:lnTo>
                    <a:pt x="252404" y="79903"/>
                  </a:lnTo>
                  <a:lnTo>
                    <a:pt x="288249" y="59527"/>
                  </a:lnTo>
                  <a:lnTo>
                    <a:pt x="325754" y="41909"/>
                  </a:lnTo>
                  <a:lnTo>
                    <a:pt x="364784" y="27188"/>
                  </a:lnTo>
                  <a:lnTo>
                    <a:pt x="405201" y="15499"/>
                  </a:lnTo>
                  <a:lnTo>
                    <a:pt x="446867" y="6979"/>
                  </a:lnTo>
                  <a:lnTo>
                    <a:pt x="489645" y="1767"/>
                  </a:lnTo>
                  <a:lnTo>
                    <a:pt x="533400" y="0"/>
                  </a:lnTo>
                  <a:lnTo>
                    <a:pt x="577154" y="1767"/>
                  </a:lnTo>
                  <a:lnTo>
                    <a:pt x="619932" y="6979"/>
                  </a:lnTo>
                  <a:lnTo>
                    <a:pt x="661598" y="15499"/>
                  </a:lnTo>
                  <a:lnTo>
                    <a:pt x="702015" y="27188"/>
                  </a:lnTo>
                  <a:lnTo>
                    <a:pt x="741045" y="41909"/>
                  </a:lnTo>
                  <a:lnTo>
                    <a:pt x="778550" y="59527"/>
                  </a:lnTo>
                  <a:lnTo>
                    <a:pt x="814395" y="79903"/>
                  </a:lnTo>
                  <a:lnTo>
                    <a:pt x="848441" y="102900"/>
                  </a:lnTo>
                  <a:lnTo>
                    <a:pt x="880551" y="128381"/>
                  </a:lnTo>
                  <a:lnTo>
                    <a:pt x="910590" y="156210"/>
                  </a:lnTo>
                  <a:lnTo>
                    <a:pt x="938418" y="186248"/>
                  </a:lnTo>
                  <a:lnTo>
                    <a:pt x="963899" y="218358"/>
                  </a:lnTo>
                  <a:lnTo>
                    <a:pt x="986896" y="252404"/>
                  </a:lnTo>
                  <a:lnTo>
                    <a:pt x="1007272" y="288249"/>
                  </a:lnTo>
                  <a:lnTo>
                    <a:pt x="1024890" y="325754"/>
                  </a:lnTo>
                  <a:lnTo>
                    <a:pt x="1039611" y="364784"/>
                  </a:lnTo>
                  <a:lnTo>
                    <a:pt x="1051300" y="405201"/>
                  </a:lnTo>
                  <a:lnTo>
                    <a:pt x="1059820" y="446867"/>
                  </a:lnTo>
                  <a:lnTo>
                    <a:pt x="1065032" y="489645"/>
                  </a:lnTo>
                  <a:lnTo>
                    <a:pt x="1066800" y="533400"/>
                  </a:lnTo>
                  <a:lnTo>
                    <a:pt x="1065032" y="577154"/>
                  </a:lnTo>
                  <a:lnTo>
                    <a:pt x="1059820" y="619932"/>
                  </a:lnTo>
                  <a:lnTo>
                    <a:pt x="1051300" y="661598"/>
                  </a:lnTo>
                  <a:lnTo>
                    <a:pt x="1039611" y="702015"/>
                  </a:lnTo>
                  <a:lnTo>
                    <a:pt x="1024890" y="741045"/>
                  </a:lnTo>
                  <a:lnTo>
                    <a:pt x="1007272" y="778550"/>
                  </a:lnTo>
                  <a:lnTo>
                    <a:pt x="986896" y="814395"/>
                  </a:lnTo>
                  <a:lnTo>
                    <a:pt x="963899" y="848441"/>
                  </a:lnTo>
                  <a:lnTo>
                    <a:pt x="938418" y="880551"/>
                  </a:lnTo>
                  <a:lnTo>
                    <a:pt x="910590" y="910589"/>
                  </a:lnTo>
                  <a:lnTo>
                    <a:pt x="880551" y="938418"/>
                  </a:lnTo>
                  <a:lnTo>
                    <a:pt x="848441" y="963899"/>
                  </a:lnTo>
                  <a:lnTo>
                    <a:pt x="814395" y="986896"/>
                  </a:lnTo>
                  <a:lnTo>
                    <a:pt x="778550" y="1007272"/>
                  </a:lnTo>
                  <a:lnTo>
                    <a:pt x="741045" y="1024889"/>
                  </a:lnTo>
                  <a:lnTo>
                    <a:pt x="702015" y="1039611"/>
                  </a:lnTo>
                  <a:lnTo>
                    <a:pt x="661598" y="1051300"/>
                  </a:lnTo>
                  <a:lnTo>
                    <a:pt x="619932" y="1059820"/>
                  </a:lnTo>
                  <a:lnTo>
                    <a:pt x="577154" y="1065032"/>
                  </a:lnTo>
                  <a:lnTo>
                    <a:pt x="533400" y="1066800"/>
                  </a:lnTo>
                  <a:lnTo>
                    <a:pt x="489645" y="1065032"/>
                  </a:lnTo>
                  <a:lnTo>
                    <a:pt x="446867" y="1059820"/>
                  </a:lnTo>
                  <a:lnTo>
                    <a:pt x="405201" y="1051300"/>
                  </a:lnTo>
                  <a:lnTo>
                    <a:pt x="364784" y="1039611"/>
                  </a:lnTo>
                  <a:lnTo>
                    <a:pt x="325754" y="1024889"/>
                  </a:lnTo>
                  <a:lnTo>
                    <a:pt x="288249" y="1007272"/>
                  </a:lnTo>
                  <a:lnTo>
                    <a:pt x="252404" y="986896"/>
                  </a:lnTo>
                  <a:lnTo>
                    <a:pt x="218358" y="963899"/>
                  </a:lnTo>
                  <a:lnTo>
                    <a:pt x="186248" y="938418"/>
                  </a:lnTo>
                  <a:lnTo>
                    <a:pt x="156209" y="910589"/>
                  </a:lnTo>
                  <a:lnTo>
                    <a:pt x="128381" y="880551"/>
                  </a:lnTo>
                  <a:lnTo>
                    <a:pt x="102900" y="848441"/>
                  </a:lnTo>
                  <a:lnTo>
                    <a:pt x="79903" y="814395"/>
                  </a:lnTo>
                  <a:lnTo>
                    <a:pt x="59527" y="778550"/>
                  </a:lnTo>
                  <a:lnTo>
                    <a:pt x="41909" y="741045"/>
                  </a:lnTo>
                  <a:lnTo>
                    <a:pt x="27188" y="702015"/>
                  </a:lnTo>
                  <a:lnTo>
                    <a:pt x="15499" y="661598"/>
                  </a:lnTo>
                  <a:lnTo>
                    <a:pt x="6979" y="619932"/>
                  </a:lnTo>
                  <a:lnTo>
                    <a:pt x="1767" y="577154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4DDA1B-336E-45AF-8A7C-ECE002C64444}"/>
                </a:ext>
              </a:extLst>
            </p:cNvPr>
            <p:cNvSpPr/>
            <p:nvPr/>
          </p:nvSpPr>
          <p:spPr>
            <a:xfrm>
              <a:off x="6629400" y="457200"/>
              <a:ext cx="1752600" cy="932665"/>
            </a:xfrm>
            <a:prstGeom prst="ellipse">
              <a:avLst/>
            </a:prstGeom>
            <a:noFill/>
            <a:ln w="57150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clock, microwave, street&#10;&#10;Description automatically generated">
              <a:extLst>
                <a:ext uri="{FF2B5EF4-FFF2-40B4-BE49-F238E27FC236}">
                  <a16:creationId xmlns:a16="http://schemas.microsoft.com/office/drawing/2014/main" id="{CA72321B-6C55-4FC2-A241-FD865D62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367" y="457200"/>
              <a:ext cx="932665" cy="9326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252A1E-D86A-4C41-8326-1C376039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00" y="762000"/>
              <a:ext cx="248041" cy="248041"/>
            </a:xfrm>
            <a:prstGeom prst="rect">
              <a:avLst/>
            </a:prstGeom>
          </p:spPr>
        </p:pic>
      </p:grpSp>
      <p:sp>
        <p:nvSpPr>
          <p:cNvPr id="29" name="object 10">
            <a:extLst>
              <a:ext uri="{FF2B5EF4-FFF2-40B4-BE49-F238E27FC236}">
                <a16:creationId xmlns:a16="http://schemas.microsoft.com/office/drawing/2014/main" id="{1DB8527D-224E-43B2-B2FE-912073CC5887}"/>
              </a:ext>
            </a:extLst>
          </p:cNvPr>
          <p:cNvSpPr/>
          <p:nvPr/>
        </p:nvSpPr>
        <p:spPr>
          <a:xfrm>
            <a:off x="6221747" y="4256914"/>
            <a:ext cx="4226699" cy="771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96063EBA-5896-4A39-B0AF-A41FACC197CA}"/>
              </a:ext>
            </a:extLst>
          </p:cNvPr>
          <p:cNvSpPr txBox="1"/>
          <p:nvPr/>
        </p:nvSpPr>
        <p:spPr>
          <a:xfrm>
            <a:off x="6568667" y="4395564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lang="en-US" sz="3200" spc="-5" dirty="0">
                <a:solidFill>
                  <a:srgbClr val="FFFF00"/>
                </a:solidFill>
                <a:latin typeface="Calibri"/>
                <a:cs typeface="Calibri"/>
              </a:rPr>
              <a:t>B.  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3600" spc="-7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6F46A0DE-5418-49E3-8D07-BD64E5EC2ACC}"/>
              </a:ext>
            </a:extLst>
          </p:cNvPr>
          <p:cNvSpPr txBox="1"/>
          <p:nvPr/>
        </p:nvSpPr>
        <p:spPr>
          <a:xfrm>
            <a:off x="2070302" y="5493386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89280" algn="l"/>
              </a:tabLst>
            </a:pPr>
            <a:r>
              <a:rPr lang="en-US" sz="3200" spc="-5" dirty="0">
                <a:solidFill>
                  <a:srgbClr val="FFFF00"/>
                </a:solidFill>
                <a:latin typeface="Calibri"/>
                <a:cs typeface="Calibri"/>
              </a:rPr>
              <a:t>C.  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Perfect</a:t>
            </a:r>
            <a:endParaRPr sz="3600" spc="-7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94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672</Words>
  <Application>Microsoft Office PowerPoint</Application>
  <PresentationFormat>Widescreen</PresentationFormat>
  <Paragraphs>405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Which is this?</vt:lpstr>
      <vt:lpstr>PowerPoint Presentation</vt:lpstr>
      <vt:lpstr>Who is father of Computer?</vt:lpstr>
      <vt:lpstr>PowerPoint Presentation</vt:lpstr>
      <vt:lpstr>What is the technology behind Google Map?</vt:lpstr>
      <vt:lpstr>PowerPoint Presentation</vt:lpstr>
      <vt:lpstr>What is ‘P’ in CPU ?</vt:lpstr>
      <vt:lpstr>PowerPoint Presentation</vt:lpstr>
      <vt:lpstr>Which company owns Windows operating system?</vt:lpstr>
      <vt:lpstr>PowerPoint Presentation</vt:lpstr>
      <vt:lpstr>Where will you generally find Q W E R T Y?</vt:lpstr>
      <vt:lpstr>PowerPoint Presentation</vt:lpstr>
      <vt:lpstr>What is the mobile operating system from Google known as ?</vt:lpstr>
      <vt:lpstr>PowerPoint Presentation</vt:lpstr>
      <vt:lpstr>What is AI in computer terminology?</vt:lpstr>
      <vt:lpstr>PowerPoint Presentation</vt:lpstr>
      <vt:lpstr>Identify the operating System?</vt:lpstr>
      <vt:lpstr>PowerPoint Presentation</vt:lpstr>
      <vt:lpstr>Illegal way of attack on a computer is known as ________</vt:lpstr>
      <vt:lpstr>PowerPoint Presentation</vt:lpstr>
      <vt:lpstr>What are the numbers in Binary Number system?</vt:lpstr>
      <vt:lpstr>PowerPoint Presentation</vt:lpstr>
      <vt:lpstr>Which is India’s first Supercomputer called?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2020-04-01T11:19:22Z</dcterms:created>
  <dcterms:modified xsi:type="dcterms:W3CDTF">2020-04-03T12:59:30Z</dcterms:modified>
</cp:coreProperties>
</file>