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308" r:id="rId4"/>
    <p:sldId id="256" r:id="rId5"/>
    <p:sldId id="306" r:id="rId6"/>
    <p:sldId id="260" r:id="rId7"/>
    <p:sldId id="305" r:id="rId8"/>
    <p:sldId id="264" r:id="rId9"/>
    <p:sldId id="310" r:id="rId10"/>
    <p:sldId id="268" r:id="rId11"/>
    <p:sldId id="313" r:id="rId12"/>
    <p:sldId id="272" r:id="rId13"/>
    <p:sldId id="312" r:id="rId14"/>
    <p:sldId id="277" r:id="rId15"/>
    <p:sldId id="307" r:id="rId16"/>
    <p:sldId id="280" r:id="rId17"/>
    <p:sldId id="309" r:id="rId18"/>
    <p:sldId id="283" r:id="rId19"/>
    <p:sldId id="311" r:id="rId20"/>
    <p:sldId id="286" r:id="rId21"/>
    <p:sldId id="315" r:id="rId22"/>
    <p:sldId id="301" r:id="rId23"/>
    <p:sldId id="295" r:id="rId24"/>
    <p:sldId id="302" r:id="rId25"/>
    <p:sldId id="314" r:id="rId26"/>
    <p:sldId id="303" r:id="rId27"/>
    <p:sldId id="316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352F-62F0-48D0-A4BD-42224A721326}" v="395" dt="2020-03-31T15:45:16.7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1" d="100"/>
          <a:sy n="81" d="100"/>
        </p:scale>
        <p:origin x="739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N ELUVANGAL CHANDRAN" userId="66a023372c020761" providerId="OrgId" clId="{A106AF88-9418-45C9-A10F-B328E40518A8}"/>
    <pc:docChg chg="undo custSel modSld">
      <pc:chgData name="MOON ELUVANGAL CHANDRAN" userId="66a023372c020761" providerId="OrgId" clId="{A106AF88-9418-45C9-A10F-B328E40518A8}" dt="2020-03-11T11:16:02.276" v="855" actId="20577"/>
      <pc:docMkLst>
        <pc:docMk/>
      </pc:docMkLst>
      <pc:sldChg chg="modSp mod">
        <pc:chgData name="MOON ELUVANGAL CHANDRAN" userId="66a023372c020761" providerId="OrgId" clId="{A106AF88-9418-45C9-A10F-B328E40518A8}" dt="2020-03-11T11:00:44.202" v="43" actId="20577"/>
        <pc:sldMkLst>
          <pc:docMk/>
          <pc:sldMk cId="0" sldId="257"/>
        </pc:sldMkLst>
        <pc:spChg chg="mod">
          <ac:chgData name="MOON ELUVANGAL CHANDRAN" userId="66a023372c020761" providerId="OrgId" clId="{A106AF88-9418-45C9-A10F-B328E40518A8}" dt="2020-03-11T11:00:41.314" v="42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0:44.202" v="43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0:39.019" v="40" actId="6549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0:34.865" v="35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0:30.494" v="34" actId="1076"/>
          <ac:spMkLst>
            <pc:docMk/>
            <pc:sldMk cId="0" sldId="257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2:19.014" v="145" actId="20577"/>
        <pc:sldMkLst>
          <pc:docMk/>
          <pc:sldMk cId="0" sldId="261"/>
        </pc:sldMkLst>
        <pc:spChg chg="mod">
          <ac:chgData name="MOON ELUVANGAL CHANDRAN" userId="66a023372c020761" providerId="OrgId" clId="{A106AF88-9418-45C9-A10F-B328E40518A8}" dt="2020-03-11T11:01:53.954" v="130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1:43.322" v="120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2:19.014" v="145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1:31.570" v="106" actId="1076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1:15.941" v="94" actId="20577"/>
          <ac:spMkLst>
            <pc:docMk/>
            <pc:sldMk cId="0" sldId="261"/>
            <ac:spMk id="28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12:18.019" v="625" actId="313"/>
        <pc:sldMkLst>
          <pc:docMk/>
          <pc:sldMk cId="2386633279" sldId="292"/>
        </pc:sldMkLst>
        <pc:spChg chg="mod">
          <ac:chgData name="MOON ELUVANGAL CHANDRAN" userId="66a023372c020761" providerId="OrgId" clId="{A106AF88-9418-45C9-A10F-B328E40518A8}" dt="2020-03-11T11:11:44.719" v="599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2:18.019" v="625" actId="313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1:41.782" v="594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2:14.002" v="624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1:10.302" v="551" actId="20577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6:58.645" v="302" actId="20577"/>
        <pc:sldMkLst>
          <pc:docMk/>
          <pc:sldMk cId="1731965858" sldId="293"/>
        </pc:sldMkLst>
        <pc:spChg chg="mod">
          <ac:chgData name="MOON ELUVANGAL CHANDRAN" userId="66a023372c020761" providerId="OrgId" clId="{A106AF88-9418-45C9-A10F-B328E40518A8}" dt="2020-03-11T11:06:58.645" v="302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5:02.140" v="278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6:40.555" v="296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5:38.971" v="286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4:53.198" v="270" actId="20577"/>
          <ac:spMkLst>
            <pc:docMk/>
            <pc:sldMk cId="1731965858" sldId="293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14:12.750" v="733" actId="313"/>
        <pc:sldMkLst>
          <pc:docMk/>
          <pc:sldMk cId="3394526288" sldId="294"/>
        </pc:sldMkLst>
        <pc:spChg chg="mod">
          <ac:chgData name="MOON ELUVANGAL CHANDRAN" userId="66a023372c020761" providerId="OrgId" clId="{A106AF88-9418-45C9-A10F-B328E40518A8}" dt="2020-03-11T11:14:08.606" v="732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3:43.428" v="711" actId="20577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3:50.465" v="722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4:12.750" v="733" actId="313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3:00.173" v="670" actId="313"/>
          <ac:spMkLst>
            <pc:docMk/>
            <pc:sldMk cId="3394526288" sldId="294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8:30.892" v="406" actId="313"/>
        <pc:sldMkLst>
          <pc:docMk/>
          <pc:sldMk cId="629176631" sldId="296"/>
        </pc:sldMkLst>
        <pc:spChg chg="mod">
          <ac:chgData name="MOON ELUVANGAL CHANDRAN" userId="66a023372c020761" providerId="OrgId" clId="{A106AF88-9418-45C9-A10F-B328E40518A8}" dt="2020-03-11T11:08:18.960" v="400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8:27.825" v="405" actId="20577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8:10.400" v="387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8:30.892" v="406" actId="313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7:55.679" v="369" actId="20577"/>
          <ac:spMkLst>
            <pc:docMk/>
            <pc:sldMk cId="629176631" sldId="296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4:34.146" v="251" actId="20577"/>
        <pc:sldMkLst>
          <pc:docMk/>
          <pc:sldMk cId="2360858739" sldId="297"/>
        </pc:sldMkLst>
        <pc:spChg chg="mod">
          <ac:chgData name="MOON ELUVANGAL CHANDRAN" userId="66a023372c020761" providerId="OrgId" clId="{A106AF88-9418-45C9-A10F-B328E40518A8}" dt="2020-03-11T11:03:12.594" v="223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4:34.146" v="251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4:10.238" v="234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4:23.577" v="246" actId="20577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2:58.580" v="194" actId="20577"/>
          <ac:spMkLst>
            <pc:docMk/>
            <pc:sldMk cId="2360858739" sldId="297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09:38.685" v="488" actId="20577"/>
        <pc:sldMkLst>
          <pc:docMk/>
          <pc:sldMk cId="3449536368" sldId="299"/>
        </pc:sldMkLst>
        <pc:spChg chg="mod">
          <ac:chgData name="MOON ELUVANGAL CHANDRAN" userId="66a023372c020761" providerId="OrgId" clId="{A106AF88-9418-45C9-A10F-B328E40518A8}" dt="2020-03-11T11:09:13.232" v="472" actId="1076"/>
          <ac:spMkLst>
            <pc:docMk/>
            <pc:sldMk cId="3449536368" sldId="299"/>
            <ac:spMk id="10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28.457" v="484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38.685" v="488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21.454" v="480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17.752" v="476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09:09.802" v="471" actId="1076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A106AF88-9418-45C9-A10F-B328E40518A8}" dt="2020-03-11T11:16:02.276" v="855" actId="20577"/>
        <pc:sldMkLst>
          <pc:docMk/>
          <pc:sldMk cId="1558151155" sldId="300"/>
        </pc:sldMkLst>
        <pc:spChg chg="mod">
          <ac:chgData name="MOON ELUVANGAL CHANDRAN" userId="66a023372c020761" providerId="OrgId" clId="{A106AF88-9418-45C9-A10F-B328E40518A8}" dt="2020-03-11T11:15:16.317" v="840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5:01.933" v="810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5:09.726" v="824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6:02.276" v="855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66a023372c020761" providerId="OrgId" clId="{A106AF88-9418-45C9-A10F-B328E40518A8}" dt="2020-03-11T11:14:50.586" v="797" actId="1076"/>
          <ac:spMkLst>
            <pc:docMk/>
            <pc:sldMk cId="1558151155" sldId="300"/>
            <ac:spMk id="24" creationId="{00000000-0000-0000-0000-000000000000}"/>
          </ac:spMkLst>
        </pc:spChg>
      </pc:sldChg>
    </pc:docChg>
  </pc:docChgLst>
  <pc:docChgLst>
    <pc:chgData name="MOON ELUVANGAL CHANDRAN" userId="66a023372c020761" providerId="OrgId" clId="{FCFFB2EA-B129-4DD7-86CF-DD99B2F15AF4}"/>
    <pc:docChg chg="undo custSel modSld sldOrd">
      <pc:chgData name="MOON ELUVANGAL CHANDRAN" userId="66a023372c020761" providerId="OrgId" clId="{FCFFB2EA-B129-4DD7-86CF-DD99B2F15AF4}" dt="2020-03-11T12:27:46.886" v="1411"/>
      <pc:docMkLst>
        <pc:docMk/>
      </pc:docMkLst>
      <pc:sldChg chg="ord">
        <pc:chgData name="MOON ELUVANGAL CHANDRAN" userId="66a023372c020761" providerId="OrgId" clId="{FCFFB2EA-B129-4DD7-86CF-DD99B2F15AF4}" dt="2020-03-11T12:27:12.683" v="1391"/>
        <pc:sldMkLst>
          <pc:docMk/>
          <pc:sldMk cId="0" sldId="256"/>
        </pc:sldMkLst>
      </pc:sldChg>
      <pc:sldChg chg="modSp mod">
        <pc:chgData name="MOON ELUVANGAL CHANDRAN" userId="66a023372c020761" providerId="OrgId" clId="{FCFFB2EA-B129-4DD7-86CF-DD99B2F15AF4}" dt="2020-03-11T11:21:03.590" v="120" actId="20577"/>
        <pc:sldMkLst>
          <pc:docMk/>
          <pc:sldMk cId="0" sldId="257"/>
        </pc:sldMkLst>
        <pc:spChg chg="mod">
          <ac:chgData name="MOON ELUVANGAL CHANDRAN" userId="66a023372c020761" providerId="OrgId" clId="{FCFFB2EA-B129-4DD7-86CF-DD99B2F15AF4}" dt="2020-03-11T11:21:03.590" v="120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19:55.225" v="99" actId="14100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19:44.697" v="73" actId="14100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19:33.968" v="56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19:24.349" v="44" actId="20577"/>
          <ac:spMkLst>
            <pc:docMk/>
            <pc:sldMk cId="0" sldId="257"/>
            <ac:spMk id="24" creationId="{00000000-0000-0000-0000-000000000000}"/>
          </ac:spMkLst>
        </pc:spChg>
      </pc:sldChg>
      <pc:sldChg chg="ord">
        <pc:chgData name="MOON ELUVANGAL CHANDRAN" userId="66a023372c020761" providerId="OrgId" clId="{FCFFB2EA-B129-4DD7-86CF-DD99B2F15AF4}" dt="2020-03-11T12:27:22.031" v="1393"/>
        <pc:sldMkLst>
          <pc:docMk/>
          <pc:sldMk cId="0" sldId="260"/>
        </pc:sldMkLst>
      </pc:sldChg>
      <pc:sldChg chg="modSp mod ord">
        <pc:chgData name="MOON ELUVANGAL CHANDRAN" userId="66a023372c020761" providerId="OrgId" clId="{FCFFB2EA-B129-4DD7-86CF-DD99B2F15AF4}" dt="2020-03-11T12:26:45.742" v="1385"/>
        <pc:sldMkLst>
          <pc:docMk/>
          <pc:sldMk cId="0" sldId="261"/>
        </pc:sldMkLst>
        <pc:spChg chg="mod">
          <ac:chgData name="MOON ELUVANGAL CHANDRAN" userId="66a023372c020761" providerId="OrgId" clId="{FCFFB2EA-B129-4DD7-86CF-DD99B2F15AF4}" dt="2020-03-11T11:23:29.069" v="291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3:16.776" v="280" actId="14100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3:04.491" v="257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2:43.585" v="242" actId="14100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2:24.729" v="217" actId="1076"/>
          <ac:spMkLst>
            <pc:docMk/>
            <pc:sldMk cId="0" sldId="261"/>
            <ac:spMk id="28" creationId="{00000000-0000-0000-0000-000000000000}"/>
          </ac:spMkLst>
        </pc:spChg>
      </pc:sldChg>
      <pc:sldChg chg="ord">
        <pc:chgData name="MOON ELUVANGAL CHANDRAN" userId="66a023372c020761" providerId="OrgId" clId="{FCFFB2EA-B129-4DD7-86CF-DD99B2F15AF4}" dt="2020-03-11T12:27:24.391" v="1395"/>
        <pc:sldMkLst>
          <pc:docMk/>
          <pc:sldMk cId="0" sldId="264"/>
        </pc:sldMkLst>
      </pc:sldChg>
      <pc:sldChg chg="ord">
        <pc:chgData name="MOON ELUVANGAL CHANDRAN" userId="66a023372c020761" providerId="OrgId" clId="{FCFFB2EA-B129-4DD7-86CF-DD99B2F15AF4}" dt="2020-03-11T12:27:28.240" v="1397"/>
        <pc:sldMkLst>
          <pc:docMk/>
          <pc:sldMk cId="0" sldId="268"/>
        </pc:sldMkLst>
      </pc:sldChg>
      <pc:sldChg chg="ord">
        <pc:chgData name="MOON ELUVANGAL CHANDRAN" userId="66a023372c020761" providerId="OrgId" clId="{FCFFB2EA-B129-4DD7-86CF-DD99B2F15AF4}" dt="2020-03-11T12:27:29.902" v="1399"/>
        <pc:sldMkLst>
          <pc:docMk/>
          <pc:sldMk cId="0" sldId="272"/>
        </pc:sldMkLst>
      </pc:sldChg>
      <pc:sldChg chg="ord">
        <pc:chgData name="MOON ELUVANGAL CHANDRAN" userId="66a023372c020761" providerId="OrgId" clId="{FCFFB2EA-B129-4DD7-86CF-DD99B2F15AF4}" dt="2020-03-11T12:27:31.341" v="1401"/>
        <pc:sldMkLst>
          <pc:docMk/>
          <pc:sldMk cId="0" sldId="277"/>
        </pc:sldMkLst>
      </pc:sldChg>
      <pc:sldChg chg="ord">
        <pc:chgData name="MOON ELUVANGAL CHANDRAN" userId="66a023372c020761" providerId="OrgId" clId="{FCFFB2EA-B129-4DD7-86CF-DD99B2F15AF4}" dt="2020-03-11T12:27:34.576" v="1403"/>
        <pc:sldMkLst>
          <pc:docMk/>
          <pc:sldMk cId="0" sldId="280"/>
        </pc:sldMkLst>
      </pc:sldChg>
      <pc:sldChg chg="ord">
        <pc:chgData name="MOON ELUVANGAL CHANDRAN" userId="66a023372c020761" providerId="OrgId" clId="{FCFFB2EA-B129-4DD7-86CF-DD99B2F15AF4}" dt="2020-03-11T12:27:36.656" v="1405"/>
        <pc:sldMkLst>
          <pc:docMk/>
          <pc:sldMk cId="0" sldId="283"/>
        </pc:sldMkLst>
      </pc:sldChg>
      <pc:sldChg chg="ord">
        <pc:chgData name="MOON ELUVANGAL CHANDRAN" userId="66a023372c020761" providerId="OrgId" clId="{FCFFB2EA-B129-4DD7-86CF-DD99B2F15AF4}" dt="2020-03-11T12:27:39.799" v="1407"/>
        <pc:sldMkLst>
          <pc:docMk/>
          <pc:sldMk cId="0" sldId="286"/>
        </pc:sldMkLst>
      </pc:sldChg>
      <pc:sldChg chg="modSp mod ord">
        <pc:chgData name="MOON ELUVANGAL CHANDRAN" userId="66a023372c020761" providerId="OrgId" clId="{FCFFB2EA-B129-4DD7-86CF-DD99B2F15AF4}" dt="2020-03-11T12:27:06.696" v="1389"/>
        <pc:sldMkLst>
          <pc:docMk/>
          <pc:sldMk cId="527989364" sldId="291"/>
        </pc:sldMkLst>
        <pc:spChg chg="mod">
          <ac:chgData name="MOON ELUVANGAL CHANDRAN" userId="66a023372c020761" providerId="OrgId" clId="{FCFFB2EA-B129-4DD7-86CF-DD99B2F15AF4}" dt="2020-03-11T12:24:59.229" v="1342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5:12.395" v="1367" actId="14100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4:48.219" v="1325" actId="313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4:33.778" v="1309" actId="14100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4:01.643" v="1259" actId="20577"/>
          <ac:spMkLst>
            <pc:docMk/>
            <pc:sldMk cId="527989364" sldId="291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6:23.966" v="1379"/>
        <pc:sldMkLst>
          <pc:docMk/>
          <pc:sldMk cId="2386633279" sldId="292"/>
        </pc:sldMkLst>
        <pc:spChg chg="mod">
          <ac:chgData name="MOON ELUVANGAL CHANDRAN" userId="66a023372c020761" providerId="OrgId" clId="{FCFFB2EA-B129-4DD7-86CF-DD99B2F15AF4}" dt="2020-03-11T12:08:04.836" v="876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8:56.099" v="885" actId="20577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7:58.462" v="871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7:54.837" v="866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7:47.207" v="862" actId="20577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5:34.806" v="1371"/>
        <pc:sldMkLst>
          <pc:docMk/>
          <pc:sldMk cId="1731965858" sldId="293"/>
        </pc:sldMkLst>
        <pc:spChg chg="mod">
          <ac:chgData name="MOON ELUVANGAL CHANDRAN" userId="66a023372c020761" providerId="OrgId" clId="{FCFFB2EA-B129-4DD7-86CF-DD99B2F15AF4}" dt="2020-03-11T11:25:36.702" v="456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5:48.952" v="470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5:25.606" v="441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5:10.515" v="427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5:03.462" v="415" actId="20577"/>
          <ac:spMkLst>
            <pc:docMk/>
            <pc:sldMk cId="1731965858" sldId="293"/>
            <ac:spMk id="24" creationId="{00000000-0000-0000-0000-000000000000}"/>
          </ac:spMkLst>
        </pc:spChg>
      </pc:sldChg>
      <pc:sldChg chg="ord">
        <pc:chgData name="MOON ELUVANGAL CHANDRAN" userId="66a023372c020761" providerId="OrgId" clId="{FCFFB2EA-B129-4DD7-86CF-DD99B2F15AF4}" dt="2020-03-11T12:25:48.790" v="1373"/>
        <pc:sldMkLst>
          <pc:docMk/>
          <pc:sldMk cId="3394526288" sldId="294"/>
        </pc:sldMkLst>
      </pc:sldChg>
      <pc:sldChg chg="modSp mod ord">
        <pc:chgData name="MOON ELUVANGAL CHANDRAN" userId="66a023372c020761" providerId="OrgId" clId="{FCFFB2EA-B129-4DD7-86CF-DD99B2F15AF4}" dt="2020-03-11T12:26:31.048" v="1381"/>
        <pc:sldMkLst>
          <pc:docMk/>
          <pc:sldMk cId="4081951782" sldId="295"/>
        </pc:sldMkLst>
        <pc:spChg chg="mod">
          <ac:chgData name="MOON ELUVANGAL CHANDRAN" userId="66a023372c020761" providerId="OrgId" clId="{FCFFB2EA-B129-4DD7-86CF-DD99B2F15AF4}" dt="2020-03-11T12:19:51.836" v="1155" actId="20577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0:18.559" v="1159" actId="20577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1:44.836" v="1237" actId="20577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0:28.378" v="1170" actId="20577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21:37.223" v="1227" actId="1076"/>
          <ac:spMkLst>
            <pc:docMk/>
            <pc:sldMk cId="4081951782" sldId="295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6:55.551" v="1387"/>
        <pc:sldMkLst>
          <pc:docMk/>
          <pc:sldMk cId="629176631" sldId="296"/>
        </pc:sldMkLst>
        <pc:spChg chg="mod">
          <ac:chgData name="MOON ELUVANGAL CHANDRAN" userId="66a023372c020761" providerId="OrgId" clId="{FCFFB2EA-B129-4DD7-86CF-DD99B2F15AF4}" dt="2020-03-11T11:27:52.229" v="627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7:05.681" v="580" actId="14100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7:29.723" v="603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8:07.741" v="645" actId="20577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6:49.304" v="561" actId="1076"/>
          <ac:spMkLst>
            <pc:docMk/>
            <pc:sldMk cId="629176631" sldId="296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5:29.419" v="1369"/>
        <pc:sldMkLst>
          <pc:docMk/>
          <pc:sldMk cId="2360858739" sldId="297"/>
        </pc:sldMkLst>
        <pc:spChg chg="mod">
          <ac:chgData name="MOON ELUVANGAL CHANDRAN" userId="66a023372c020761" providerId="OrgId" clId="{FCFFB2EA-B129-4DD7-86CF-DD99B2F15AF4}" dt="2020-03-11T11:24:39.921" v="371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4:49.510" v="375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4:04.538" v="352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4:36.447" v="368" actId="20577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3:57.858" v="348" actId="20577"/>
          <ac:spMkLst>
            <pc:docMk/>
            <pc:sldMk cId="2360858739" sldId="297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6:13.361" v="1377"/>
        <pc:sldMkLst>
          <pc:docMk/>
          <pc:sldMk cId="306903118" sldId="298"/>
        </pc:sldMkLst>
        <pc:spChg chg="mod">
          <ac:chgData name="MOON ELUVANGAL CHANDRAN" userId="66a023372c020761" providerId="OrgId" clId="{FCFFB2EA-B129-4DD7-86CF-DD99B2F15AF4}" dt="2020-03-11T12:18:17.088" v="1064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7:50.030" v="1056" actId="14100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7:23.071" v="1023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7:08.531" v="1003" actId="20577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7:01.843" v="986" actId="20577"/>
          <ac:spMkLst>
            <pc:docMk/>
            <pc:sldMk cId="306903118" sldId="298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6:41.056" v="1383"/>
        <pc:sldMkLst>
          <pc:docMk/>
          <pc:sldMk cId="3449536368" sldId="299"/>
        </pc:sldMkLst>
        <pc:spChg chg="mod">
          <ac:chgData name="MOON ELUVANGAL CHANDRAN" userId="66a023372c020761" providerId="OrgId" clId="{FCFFB2EA-B129-4DD7-86CF-DD99B2F15AF4}" dt="2020-03-11T11:28:51.285" v="735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36:16.686" v="780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36:11.275" v="770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31:47.516" v="757" actId="313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1:28:41.153" v="712" actId="313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FCFFB2EA-B129-4DD7-86CF-DD99B2F15AF4}" dt="2020-03-11T12:25:56.967" v="1375"/>
        <pc:sldMkLst>
          <pc:docMk/>
          <pc:sldMk cId="1558151155" sldId="300"/>
        </pc:sldMkLst>
        <pc:spChg chg="mod">
          <ac:chgData name="MOON ELUVANGAL CHANDRAN" userId="66a023372c020761" providerId="OrgId" clId="{FCFFB2EA-B129-4DD7-86CF-DD99B2F15AF4}" dt="2020-03-11T12:14:20.784" v="949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4:27.379" v="956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4:13.482" v="931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14:09.128" v="927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66a023372c020761" providerId="OrgId" clId="{FCFFB2EA-B129-4DD7-86CF-DD99B2F15AF4}" dt="2020-03-11T12:09:10.248" v="921" actId="20577"/>
          <ac:spMkLst>
            <pc:docMk/>
            <pc:sldMk cId="1558151155" sldId="300"/>
            <ac:spMk id="24" creationId="{00000000-0000-0000-0000-000000000000}"/>
          </ac:spMkLst>
        </pc:spChg>
      </pc:sldChg>
      <pc:sldChg chg="ord">
        <pc:chgData name="MOON ELUVANGAL CHANDRAN" userId="66a023372c020761" providerId="OrgId" clId="{FCFFB2EA-B129-4DD7-86CF-DD99B2F15AF4}" dt="2020-03-11T12:27:42.654" v="1409"/>
        <pc:sldMkLst>
          <pc:docMk/>
          <pc:sldMk cId="109874570" sldId="301"/>
        </pc:sldMkLst>
      </pc:sldChg>
      <pc:sldChg chg="ord">
        <pc:chgData name="MOON ELUVANGAL CHANDRAN" userId="66a023372c020761" providerId="OrgId" clId="{FCFFB2EA-B129-4DD7-86CF-DD99B2F15AF4}" dt="2020-03-11T12:27:46.886" v="1411"/>
        <pc:sldMkLst>
          <pc:docMk/>
          <pc:sldMk cId="2797125794" sldId="302"/>
        </pc:sldMkLst>
      </pc:sldChg>
    </pc:docChg>
  </pc:docChgLst>
  <pc:docChgLst>
    <pc:chgData name="MOON ELUVANGAL CHANDRAN" userId="66a023372c020761" providerId="OrgId" clId="{5736C84D-DE51-4174-8FB9-EB9AF775CAC0}"/>
    <pc:docChg chg="undo custSel modSld sldOrd">
      <pc:chgData name="MOON ELUVANGAL CHANDRAN" userId="66a023372c020761" providerId="OrgId" clId="{5736C84D-DE51-4174-8FB9-EB9AF775CAC0}" dt="2020-03-09T16:51:54.350" v="951"/>
      <pc:docMkLst>
        <pc:docMk/>
      </pc:docMkLst>
      <pc:sldChg chg="modSp mod">
        <pc:chgData name="MOON ELUVANGAL CHANDRAN" userId="66a023372c020761" providerId="OrgId" clId="{5736C84D-DE51-4174-8FB9-EB9AF775CAC0}" dt="2020-03-09T13:24:43.093" v="97" actId="313"/>
        <pc:sldMkLst>
          <pc:docMk/>
          <pc:sldMk cId="0" sldId="257"/>
        </pc:sldMkLst>
        <pc:spChg chg="mod">
          <ac:chgData name="MOON ELUVANGAL CHANDRAN" userId="66a023372c020761" providerId="OrgId" clId="{5736C84D-DE51-4174-8FB9-EB9AF775CAC0}" dt="2020-03-09T13:24:27.407" v="68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4:39.912" v="96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4:21.380" v="61" actId="2057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4:43.093" v="97" actId="313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4:12.544" v="50" actId="20577"/>
          <ac:spMkLst>
            <pc:docMk/>
            <pc:sldMk cId="0" sldId="257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49:45.355" v="923"/>
        <pc:sldMkLst>
          <pc:docMk/>
          <pc:sldMk cId="0" sldId="261"/>
        </pc:sldMkLst>
        <pc:spChg chg="mod">
          <ac:chgData name="MOON ELUVANGAL CHANDRAN" userId="66a023372c020761" providerId="OrgId" clId="{5736C84D-DE51-4174-8FB9-EB9AF775CAC0}" dt="2020-03-09T16:47:27.910" v="918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7:32.228" v="921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7:21.478" v="913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7:18.299" v="910" actId="2057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7:15.076" v="905" actId="1076"/>
          <ac:spMkLst>
            <pc:docMk/>
            <pc:sldMk cId="0" sldId="261"/>
            <ac:spMk id="28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36.735" v="945"/>
        <pc:sldMkLst>
          <pc:docMk/>
          <pc:sldMk cId="527989364" sldId="291"/>
        </pc:sldMkLst>
        <pc:spChg chg="mod">
          <ac:chgData name="MOON ELUVANGAL CHANDRAN" userId="66a023372c020761" providerId="OrgId" clId="{5736C84D-DE51-4174-8FB9-EB9AF775CAC0}" dt="2020-03-09T16:46:22.785" v="835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6:30.723" v="848" actId="20577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6:12.632" v="831" actId="6549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6:06.727" v="818" actId="20577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6:39.183" v="850" actId="20577"/>
          <ac:spMkLst>
            <pc:docMk/>
            <pc:sldMk cId="527989364" sldId="291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0:36.254" v="929"/>
        <pc:sldMkLst>
          <pc:docMk/>
          <pc:sldMk cId="2386633279" sldId="292"/>
        </pc:sldMkLst>
        <pc:spChg chg="mod">
          <ac:chgData name="MOON ELUVANGAL CHANDRAN" userId="66a023372c020761" providerId="OrgId" clId="{5736C84D-DE51-4174-8FB9-EB9AF775CAC0}" dt="2020-03-09T13:27:40.047" v="241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7:37.873" v="240" actId="20577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7:42.188" v="243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7:36.179" v="239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7:32.382" v="238" actId="20577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">
        <pc:chgData name="MOON ELUVANGAL CHANDRAN" userId="66a023372c020761" providerId="OrgId" clId="{5736C84D-DE51-4174-8FB9-EB9AF775CAC0}" dt="2020-03-09T13:29:50.017" v="285" actId="20577"/>
        <pc:sldMkLst>
          <pc:docMk/>
          <pc:sldMk cId="1731965858" sldId="293"/>
        </pc:sldMkLst>
        <pc:spChg chg="mod">
          <ac:chgData name="MOON ELUVANGAL CHANDRAN" userId="66a023372c020761" providerId="OrgId" clId="{5736C84D-DE51-4174-8FB9-EB9AF775CAC0}" dt="2020-03-09T13:29:50.017" v="285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9:46.718" v="283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9:44.551" v="281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9:42.213" v="280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9:40.125" v="279" actId="1076"/>
          <ac:spMkLst>
            <pc:docMk/>
            <pc:sldMk cId="1731965858" sldId="293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30.422" v="943"/>
        <pc:sldMkLst>
          <pc:docMk/>
          <pc:sldMk cId="3394526288" sldId="294"/>
        </pc:sldMkLst>
        <pc:spChg chg="mod">
          <ac:chgData name="MOON ELUVANGAL CHANDRAN" userId="66a023372c020761" providerId="OrgId" clId="{5736C84D-DE51-4174-8FB9-EB9AF775CAC0}" dt="2020-03-09T13:26:33.491" v="206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6:26.856" v="191" actId="20577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6:22.065" v="179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6:14.977" v="164" actId="20577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25:33.706" v="151" actId="20577"/>
          <ac:spMkLst>
            <pc:docMk/>
            <pc:sldMk cId="3394526288" sldId="294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52.895" v="949"/>
        <pc:sldMkLst>
          <pc:docMk/>
          <pc:sldMk cId="4081951782" sldId="295"/>
        </pc:sldMkLst>
        <pc:spChg chg="mod">
          <ac:chgData name="MOON ELUVANGAL CHANDRAN" userId="66a023372c020761" providerId="OrgId" clId="{5736C84D-DE51-4174-8FB9-EB9AF775CAC0}" dt="2020-03-09T13:31:02.212" v="348" actId="313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30:58.384" v="347" actId="20577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30:45.990" v="335" actId="20577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30:42.032" v="333" actId="20577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30:31.866" v="323" actId="20577"/>
          <ac:spMkLst>
            <pc:docMk/>
            <pc:sldMk cId="4081951782" sldId="295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0:52.479" v="931"/>
        <pc:sldMkLst>
          <pc:docMk/>
          <pc:sldMk cId="629176631" sldId="296"/>
        </pc:sldMkLst>
        <pc:spChg chg="mod">
          <ac:chgData name="MOON ELUVANGAL CHANDRAN" userId="66a023372c020761" providerId="OrgId" clId="{5736C84D-DE51-4174-8FB9-EB9AF775CAC0}" dt="2020-03-09T13:41:25.681" v="411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1:31.295" v="419" actId="20577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1:13.590" v="406" actId="6549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1:07.333" v="395" actId="20577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0:59.068" v="380" actId="20577"/>
          <ac:spMkLst>
            <pc:docMk/>
            <pc:sldMk cId="629176631" sldId="296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0:34.558" v="927"/>
        <pc:sldMkLst>
          <pc:docMk/>
          <pc:sldMk cId="2360858739" sldId="297"/>
        </pc:sldMkLst>
        <pc:spChg chg="mod">
          <ac:chgData name="MOON ELUVANGAL CHANDRAN" userId="66a023372c020761" providerId="OrgId" clId="{5736C84D-DE51-4174-8FB9-EB9AF775CAC0}" dt="2020-03-09T13:42:59.722" v="478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3:03.580" v="483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2:49.258" v="474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2:39.526" v="469" actId="20577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2:36.779" v="467" actId="20577"/>
          <ac:spMkLst>
            <pc:docMk/>
            <pc:sldMk cId="2360858739" sldId="297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54.350" v="951"/>
        <pc:sldMkLst>
          <pc:docMk/>
          <pc:sldMk cId="306903118" sldId="298"/>
        </pc:sldMkLst>
        <pc:spChg chg="mod">
          <ac:chgData name="MOON ELUVANGAL CHANDRAN" userId="66a023372c020761" providerId="OrgId" clId="{5736C84D-DE51-4174-8FB9-EB9AF775CAC0}" dt="2020-03-09T16:41:59.542" v="581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1:55.945" v="579" actId="20577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1:52.220" v="574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1:49.477" v="571" actId="20577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3:44:20.472" v="531" actId="1076"/>
          <ac:spMkLst>
            <pc:docMk/>
            <pc:sldMk cId="306903118" sldId="298"/>
            <ac:spMk id="2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1:44.689" v="566" actId="20577"/>
          <ac:spMkLst>
            <pc:docMk/>
            <pc:sldMk cId="306903118" sldId="298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02.174" v="935"/>
        <pc:sldMkLst>
          <pc:docMk/>
          <pc:sldMk cId="3449536368" sldId="299"/>
        </pc:sldMkLst>
        <pc:spChg chg="mod">
          <ac:chgData name="MOON ELUVANGAL CHANDRAN" userId="66a023372c020761" providerId="OrgId" clId="{5736C84D-DE51-4174-8FB9-EB9AF775CAC0}" dt="2020-03-09T16:43:24.144" v="680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3:27.551" v="685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3:18.747" v="671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3:09.617" v="663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2:59.516" v="649" actId="20577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 ord">
        <pc:chgData name="MOON ELUVANGAL CHANDRAN" userId="66a023372c020761" providerId="OrgId" clId="{5736C84D-DE51-4174-8FB9-EB9AF775CAC0}" dt="2020-03-09T16:51:50.744" v="947"/>
        <pc:sldMkLst>
          <pc:docMk/>
          <pc:sldMk cId="1558151155" sldId="300"/>
        </pc:sldMkLst>
        <pc:spChg chg="mod">
          <ac:chgData name="MOON ELUVANGAL CHANDRAN" userId="66a023372c020761" providerId="OrgId" clId="{5736C84D-DE51-4174-8FB9-EB9AF775CAC0}" dt="2020-03-09T16:44:39.384" v="732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4:48.564" v="743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4:44.113" v="737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4:35.709" v="729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66a023372c020761" providerId="OrgId" clId="{5736C84D-DE51-4174-8FB9-EB9AF775CAC0}" dt="2020-03-09T16:44:28.562" v="723" actId="20577"/>
          <ac:spMkLst>
            <pc:docMk/>
            <pc:sldMk cId="1558151155" sldId="300"/>
            <ac:spMk id="24" creationId="{00000000-0000-0000-0000-000000000000}"/>
          </ac:spMkLst>
        </pc:spChg>
      </pc:sldChg>
    </pc:docChg>
  </pc:docChgLst>
  <pc:docChgLst>
    <pc:chgData name="MOON ELUVANGAL CHANDRAN" userId="fe5befc5-30b4-4072-86e5-b40e4274b671" providerId="ADAL" clId="{CE73AC0B-2E5C-4183-AFAC-E44CCCCFF454}"/>
    <pc:docChg chg="undo custSel modSld sldOrd">
      <pc:chgData name="MOON ELUVANGAL CHANDRAN" userId="fe5befc5-30b4-4072-86e5-b40e4274b671" providerId="ADAL" clId="{CE73AC0B-2E5C-4183-AFAC-E44CCCCFF454}" dt="2020-03-16T12:59:56.847" v="1482"/>
      <pc:docMkLst>
        <pc:docMk/>
      </pc:docMkLst>
      <pc:sldChg chg="modSp mod ord">
        <pc:chgData name="MOON ELUVANGAL CHANDRAN" userId="fe5befc5-30b4-4072-86e5-b40e4274b671" providerId="ADAL" clId="{CE73AC0B-2E5C-4183-AFAC-E44CCCCFF454}" dt="2020-03-16T12:54:53.890" v="1436"/>
        <pc:sldMkLst>
          <pc:docMk/>
          <pc:sldMk cId="0" sldId="257"/>
        </pc:sldMkLst>
        <pc:spChg chg="mod">
          <ac:chgData name="MOON ELUVANGAL CHANDRAN" userId="fe5befc5-30b4-4072-86e5-b40e4274b671" providerId="ADAL" clId="{CE73AC0B-2E5C-4183-AFAC-E44CCCCFF454}" dt="2020-03-16T12:32:26.018" v="658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2:11.854" v="646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2:32.648" v="665" actId="2057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2:16.249" v="651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2:04.004" v="641" actId="1035"/>
          <ac:spMkLst>
            <pc:docMk/>
            <pc:sldMk cId="0" sldId="257"/>
            <ac:spMk id="24" creationId="{00000000-0000-0000-0000-000000000000}"/>
          </ac:spMkLst>
        </pc:spChg>
      </pc:sldChg>
      <pc:sldChg chg="ord">
        <pc:chgData name="MOON ELUVANGAL CHANDRAN" userId="fe5befc5-30b4-4072-86e5-b40e4274b671" providerId="ADAL" clId="{CE73AC0B-2E5C-4183-AFAC-E44CCCCFF454}" dt="2020-03-16T12:58:42.103" v="1456"/>
        <pc:sldMkLst>
          <pc:docMk/>
          <pc:sldMk cId="0" sldId="260"/>
        </pc:sldMkLst>
      </pc:sldChg>
      <pc:sldChg chg="addSp modSp mod ord">
        <pc:chgData name="MOON ELUVANGAL CHANDRAN" userId="fe5befc5-30b4-4072-86e5-b40e4274b671" providerId="ADAL" clId="{CE73AC0B-2E5C-4183-AFAC-E44CCCCFF454}" dt="2020-03-16T12:55:18.937" v="1442"/>
        <pc:sldMkLst>
          <pc:docMk/>
          <pc:sldMk cId="0" sldId="261"/>
        </pc:sldMkLst>
        <pc:spChg chg="mod">
          <ac:chgData name="MOON ELUVANGAL CHANDRAN" userId="fe5befc5-30b4-4072-86e5-b40e4274b671" providerId="ADAL" clId="{CE73AC0B-2E5C-4183-AFAC-E44CCCCFF454}" dt="2020-03-16T12:38:28.456" v="770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8:39.126" v="773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8:15.559" v="759" actId="20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8:20.978" v="765" actId="2057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7:01.210" v="744" actId="14100"/>
          <ac:spMkLst>
            <pc:docMk/>
            <pc:sldMk cId="0" sldId="261"/>
            <ac:spMk id="28" creationId="{00000000-0000-0000-0000-000000000000}"/>
          </ac:spMkLst>
        </pc:spChg>
        <pc:picChg chg="add mod">
          <ac:chgData name="MOON ELUVANGAL CHANDRAN" userId="fe5befc5-30b4-4072-86e5-b40e4274b671" providerId="ADAL" clId="{CE73AC0B-2E5C-4183-AFAC-E44CCCCFF454}" dt="2020-03-16T12:36:59.177" v="743" actId="1076"/>
          <ac:picMkLst>
            <pc:docMk/>
            <pc:sldMk cId="0" sldId="261"/>
            <ac:picMk id="25" creationId="{FE98928F-1004-44D9-A8F8-59A936617DB9}"/>
          </ac:picMkLst>
        </pc:picChg>
        <pc:picChg chg="add mod modCrop">
          <ac:chgData name="MOON ELUVANGAL CHANDRAN" userId="fe5befc5-30b4-4072-86e5-b40e4274b671" providerId="ADAL" clId="{CE73AC0B-2E5C-4183-AFAC-E44CCCCFF454}" dt="2020-03-16T12:36:57.762" v="742" actId="1076"/>
          <ac:picMkLst>
            <pc:docMk/>
            <pc:sldMk cId="0" sldId="261"/>
            <ac:picMk id="30" creationId="{C1EA1C52-9830-4931-BC53-9B5BB10D9484}"/>
          </ac:picMkLst>
        </pc:picChg>
      </pc:sldChg>
      <pc:sldChg chg="ord">
        <pc:chgData name="MOON ELUVANGAL CHANDRAN" userId="fe5befc5-30b4-4072-86e5-b40e4274b671" providerId="ADAL" clId="{CE73AC0B-2E5C-4183-AFAC-E44CCCCFF454}" dt="2020-03-16T12:58:49.735" v="1458"/>
        <pc:sldMkLst>
          <pc:docMk/>
          <pc:sldMk cId="0" sldId="264"/>
        </pc:sldMkLst>
      </pc:sldChg>
      <pc:sldChg chg="ord">
        <pc:chgData name="MOON ELUVANGAL CHANDRAN" userId="fe5befc5-30b4-4072-86e5-b40e4274b671" providerId="ADAL" clId="{CE73AC0B-2E5C-4183-AFAC-E44CCCCFF454}" dt="2020-03-16T12:58:54.680" v="1460"/>
        <pc:sldMkLst>
          <pc:docMk/>
          <pc:sldMk cId="0" sldId="268"/>
        </pc:sldMkLst>
      </pc:sldChg>
      <pc:sldChg chg="addSp ord">
        <pc:chgData name="MOON ELUVANGAL CHANDRAN" userId="fe5befc5-30b4-4072-86e5-b40e4274b671" providerId="ADAL" clId="{CE73AC0B-2E5C-4183-AFAC-E44CCCCFF454}" dt="2020-03-16T12:59:45.312" v="1480"/>
        <pc:sldMkLst>
          <pc:docMk/>
          <pc:sldMk cId="0" sldId="272"/>
        </pc:sldMkLst>
        <pc:spChg chg="add">
          <ac:chgData name="MOON ELUVANGAL CHANDRAN" userId="fe5befc5-30b4-4072-86e5-b40e4274b671" providerId="ADAL" clId="{CE73AC0B-2E5C-4183-AFAC-E44CCCCFF454}" dt="2020-03-16T12:59:45.312" v="1480"/>
          <ac:spMkLst>
            <pc:docMk/>
            <pc:sldMk cId="0" sldId="272"/>
            <ac:spMk id="9" creationId="{28E90C1E-3DCC-4952-932A-9937901D0157}"/>
          </ac:spMkLst>
        </pc:spChg>
        <pc:picChg chg="add">
          <ac:chgData name="MOON ELUVANGAL CHANDRAN" userId="fe5befc5-30b4-4072-86e5-b40e4274b671" providerId="ADAL" clId="{CE73AC0B-2E5C-4183-AFAC-E44CCCCFF454}" dt="2020-03-16T12:59:45.312" v="1480"/>
          <ac:picMkLst>
            <pc:docMk/>
            <pc:sldMk cId="0" sldId="272"/>
            <ac:picMk id="5" creationId="{8D29438F-EC1F-4D68-822C-69449BADE00B}"/>
          </ac:picMkLst>
        </pc:picChg>
        <pc:picChg chg="add">
          <ac:chgData name="MOON ELUVANGAL CHANDRAN" userId="fe5befc5-30b4-4072-86e5-b40e4274b671" providerId="ADAL" clId="{CE73AC0B-2E5C-4183-AFAC-E44CCCCFF454}" dt="2020-03-16T12:59:45.312" v="1480"/>
          <ac:picMkLst>
            <pc:docMk/>
            <pc:sldMk cId="0" sldId="272"/>
            <ac:picMk id="6" creationId="{80DEEE5F-1C99-4AC8-9948-6D146389C57D}"/>
          </ac:picMkLst>
        </pc:picChg>
      </pc:sldChg>
      <pc:sldChg chg="ord">
        <pc:chgData name="MOON ELUVANGAL CHANDRAN" userId="fe5befc5-30b4-4072-86e5-b40e4274b671" providerId="ADAL" clId="{CE73AC0B-2E5C-4183-AFAC-E44CCCCFF454}" dt="2020-03-16T12:59:02.583" v="1464"/>
        <pc:sldMkLst>
          <pc:docMk/>
          <pc:sldMk cId="0" sldId="277"/>
        </pc:sldMkLst>
      </pc:sldChg>
      <pc:sldChg chg="ord">
        <pc:chgData name="MOON ELUVANGAL CHANDRAN" userId="fe5befc5-30b4-4072-86e5-b40e4274b671" providerId="ADAL" clId="{CE73AC0B-2E5C-4183-AFAC-E44CCCCFF454}" dt="2020-03-16T12:59:05.198" v="1466"/>
        <pc:sldMkLst>
          <pc:docMk/>
          <pc:sldMk cId="0" sldId="280"/>
        </pc:sldMkLst>
      </pc:sldChg>
      <pc:sldChg chg="addSp delSp modSp mod ord">
        <pc:chgData name="MOON ELUVANGAL CHANDRAN" userId="fe5befc5-30b4-4072-86e5-b40e4274b671" providerId="ADAL" clId="{CE73AC0B-2E5C-4183-AFAC-E44CCCCFF454}" dt="2020-03-16T12:59:56.847" v="1482"/>
        <pc:sldMkLst>
          <pc:docMk/>
          <pc:sldMk cId="0" sldId="283"/>
        </pc:sldMkLst>
        <pc:spChg chg="add del mod">
          <ac:chgData name="MOON ELUVANGAL CHANDRAN" userId="fe5befc5-30b4-4072-86e5-b40e4274b671" providerId="ADAL" clId="{CE73AC0B-2E5C-4183-AFAC-E44CCCCFF454}" dt="2020-03-16T12:59:42.164" v="1479"/>
          <ac:spMkLst>
            <pc:docMk/>
            <pc:sldMk cId="0" sldId="283"/>
            <ac:spMk id="6" creationId="{490C91E1-C9A1-4900-9061-93B405E59653}"/>
          </ac:spMkLst>
        </pc:spChg>
        <pc:picChg chg="add del mod">
          <ac:chgData name="MOON ELUVANGAL CHANDRAN" userId="fe5befc5-30b4-4072-86e5-b40e4274b671" providerId="ADAL" clId="{CE73AC0B-2E5C-4183-AFAC-E44CCCCFF454}" dt="2020-03-16T12:59:42.164" v="1479"/>
          <ac:picMkLst>
            <pc:docMk/>
            <pc:sldMk cId="0" sldId="283"/>
            <ac:picMk id="2" creationId="{307E2648-B05A-4EA8-84D4-7C1DB7689424}"/>
          </ac:picMkLst>
        </pc:picChg>
        <pc:picChg chg="add del mod">
          <ac:chgData name="MOON ELUVANGAL CHANDRAN" userId="fe5befc5-30b4-4072-86e5-b40e4274b671" providerId="ADAL" clId="{CE73AC0B-2E5C-4183-AFAC-E44CCCCFF454}" dt="2020-03-16T12:59:42.164" v="1479"/>
          <ac:picMkLst>
            <pc:docMk/>
            <pc:sldMk cId="0" sldId="283"/>
            <ac:picMk id="2050" creationId="{B34D42A3-DF4F-4882-9A45-9512B5B75786}"/>
          </ac:picMkLst>
        </pc:picChg>
      </pc:sldChg>
      <pc:sldChg chg="ord">
        <pc:chgData name="MOON ELUVANGAL CHANDRAN" userId="fe5befc5-30b4-4072-86e5-b40e4274b671" providerId="ADAL" clId="{CE73AC0B-2E5C-4183-AFAC-E44CCCCFF454}" dt="2020-03-16T12:59:32.887" v="1478"/>
        <pc:sldMkLst>
          <pc:docMk/>
          <pc:sldMk cId="0" sldId="286"/>
        </pc:sldMkLst>
      </pc:sldChg>
      <pc:sldChg chg="addSp modSp mod ord">
        <pc:chgData name="MOON ELUVANGAL CHANDRAN" userId="fe5befc5-30b4-4072-86e5-b40e4274b671" providerId="ADAL" clId="{CE73AC0B-2E5C-4183-AFAC-E44CCCCFF454}" dt="2020-03-16T12:55:08.560" v="1440"/>
        <pc:sldMkLst>
          <pc:docMk/>
          <pc:sldMk cId="527989364" sldId="291"/>
        </pc:sldMkLst>
        <pc:spChg chg="mod">
          <ac:chgData name="MOON ELUVANGAL CHANDRAN" userId="fe5befc5-30b4-4072-86e5-b40e4274b671" providerId="ADAL" clId="{CE73AC0B-2E5C-4183-AFAC-E44CCCCFF454}" dt="2020-03-16T12:22:42.871" v="327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3:24.339" v="366" actId="20577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2:49.570" v="336" actId="20577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2:58.533" v="349" actId="20577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2:23.180" v="316" actId="14100"/>
          <ac:spMkLst>
            <pc:docMk/>
            <pc:sldMk cId="527989364" sldId="291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0:41.654" v="313" actId="20577"/>
          <ac:spMkLst>
            <pc:docMk/>
            <pc:sldMk cId="527989364" sldId="291"/>
            <ac:spMk id="24" creationId="{00000000-0000-0000-0000-000000000000}"/>
          </ac:spMkLst>
        </pc:spChg>
        <pc:picChg chg="add mod">
          <ac:chgData name="MOON ELUVANGAL CHANDRAN" userId="fe5befc5-30b4-4072-86e5-b40e4274b671" providerId="ADAL" clId="{CE73AC0B-2E5C-4183-AFAC-E44CCCCFF454}" dt="2020-03-16T12:22:32.453" v="318" actId="1076"/>
          <ac:picMkLst>
            <pc:docMk/>
            <pc:sldMk cId="527989364" sldId="291"/>
            <ac:picMk id="1026" creationId="{32DD00FA-188D-49CB-B89E-4D2A4E0751B7}"/>
          </ac:picMkLst>
        </pc:picChg>
      </pc:sldChg>
      <pc:sldChg chg="modSp mod ord">
        <pc:chgData name="MOON ELUVANGAL CHANDRAN" userId="fe5befc5-30b4-4072-86e5-b40e4274b671" providerId="ADAL" clId="{CE73AC0B-2E5C-4183-AFAC-E44CCCCFF454}" dt="2020-03-16T12:54:49.051" v="1434"/>
        <pc:sldMkLst>
          <pc:docMk/>
          <pc:sldMk cId="2386633279" sldId="292"/>
        </pc:sldMkLst>
        <pc:spChg chg="mod">
          <ac:chgData name="MOON ELUVANGAL CHANDRAN" userId="fe5befc5-30b4-4072-86e5-b40e4274b671" providerId="ADAL" clId="{CE73AC0B-2E5C-4183-AFAC-E44CCCCFF454}" dt="2020-03-16T12:25:55.985" v="510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6:05.443" v="523" actId="20577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30:30.739" v="530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5:49.741" v="501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5:40.538" v="491" actId="1076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6:15.905" v="1448"/>
        <pc:sldMkLst>
          <pc:docMk/>
          <pc:sldMk cId="1731965858" sldId="293"/>
        </pc:sldMkLst>
        <pc:spChg chg="mod">
          <ac:chgData name="MOON ELUVANGAL CHANDRAN" userId="fe5befc5-30b4-4072-86e5-b40e4274b671" providerId="ADAL" clId="{CE73AC0B-2E5C-4183-AFAC-E44CCCCFF454}" dt="2020-03-16T12:54:14.239" v="1426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4:08.949" v="1415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4:04.196" v="1402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3:59.156" v="1388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3:48.432" v="1377" actId="1076"/>
          <ac:spMkLst>
            <pc:docMk/>
            <pc:sldMk cId="1731965858" sldId="293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3:53.103" v="1379" actId="313"/>
          <ac:spMkLst>
            <pc:docMk/>
            <pc:sldMk cId="1731965858" sldId="293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5:06.787" v="1438"/>
        <pc:sldMkLst>
          <pc:docMk/>
          <pc:sldMk cId="3394526288" sldId="294"/>
        </pc:sldMkLst>
        <pc:spChg chg="mod">
          <ac:chgData name="MOON ELUVANGAL CHANDRAN" userId="fe5befc5-30b4-4072-86e5-b40e4274b671" providerId="ADAL" clId="{CE73AC0B-2E5C-4183-AFAC-E44CCCCFF454}" dt="2020-03-16T12:20:08.819" v="285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0:14.889" v="294" actId="20577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20:02.668" v="276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9:56.960" v="267" actId="20577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9:49.467" v="258"/>
          <ac:spMkLst>
            <pc:docMk/>
            <pc:sldMk cId="3394526288" sldId="294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5:33.778" v="1444"/>
        <pc:sldMkLst>
          <pc:docMk/>
          <pc:sldMk cId="4081951782" sldId="295"/>
        </pc:sldMkLst>
        <pc:spChg chg="mod">
          <ac:chgData name="MOON ELUVANGAL CHANDRAN" userId="fe5befc5-30b4-4072-86e5-b40e4274b671" providerId="ADAL" clId="{CE73AC0B-2E5C-4183-AFAC-E44CCCCFF454}" dt="2020-03-16T12:48:21.181" v="1131" actId="20577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8:14.311" v="1118" actId="20577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8:00.730" v="1096" actId="6549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8:07.084" v="1106" actId="20577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7:25.926" v="1087" actId="1076"/>
          <ac:spMkLst>
            <pc:docMk/>
            <pc:sldMk cId="4081951782" sldId="295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7:46.950" v="1092" actId="1076"/>
          <ac:spMkLst>
            <pc:docMk/>
            <pc:sldMk cId="4081951782" sldId="295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5:37.041" v="1446"/>
        <pc:sldMkLst>
          <pc:docMk/>
          <pc:sldMk cId="629176631" sldId="296"/>
        </pc:sldMkLst>
        <pc:spChg chg="mod">
          <ac:chgData name="MOON ELUVANGAL CHANDRAN" userId="fe5befc5-30b4-4072-86e5-b40e4274b671" providerId="ADAL" clId="{CE73AC0B-2E5C-4183-AFAC-E44CCCCFF454}" dt="2020-03-16T12:52:48.487" v="1262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2:39.356" v="1254" actId="20577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2:30.614" v="1247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2:36.463" v="1252" actId="20577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52:24.768" v="1244" actId="20577"/>
          <ac:spMkLst>
            <pc:docMk/>
            <pc:sldMk cId="629176631" sldId="296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8:31.807" v="1454"/>
        <pc:sldMkLst>
          <pc:docMk/>
          <pc:sldMk cId="2360858739" sldId="297"/>
        </pc:sldMkLst>
        <pc:spChg chg="mod">
          <ac:chgData name="MOON ELUVANGAL CHANDRAN" userId="fe5befc5-30b4-4072-86e5-b40e4274b671" providerId="ADAL" clId="{CE73AC0B-2E5C-4183-AFAC-E44CCCCFF454}" dt="2020-03-16T12:15:54.700" v="128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6:08.978" v="146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6:00.580" v="137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6:11.829" v="150" actId="20577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5:40.048" v="111" actId="313"/>
          <ac:spMkLst>
            <pc:docMk/>
            <pc:sldMk cId="2360858739" sldId="297"/>
            <ac:spMk id="24" creationId="{00000000-0000-0000-0000-000000000000}"/>
          </ac:spMkLst>
        </pc:spChg>
      </pc:sldChg>
      <pc:sldChg chg="delSp modSp mod">
        <pc:chgData name="MOON ELUVANGAL CHANDRAN" userId="fe5befc5-30b4-4072-86e5-b40e4274b671" providerId="ADAL" clId="{CE73AC0B-2E5C-4183-AFAC-E44CCCCFF454}" dt="2020-03-16T12:18:31.797" v="257" actId="20577"/>
        <pc:sldMkLst>
          <pc:docMk/>
          <pc:sldMk cId="306903118" sldId="298"/>
        </pc:sldMkLst>
        <pc:spChg chg="mod">
          <ac:chgData name="MOON ELUVANGAL CHANDRAN" userId="fe5befc5-30b4-4072-86e5-b40e4274b671" providerId="ADAL" clId="{CE73AC0B-2E5C-4183-AFAC-E44CCCCFF454}" dt="2020-03-16T12:18:21.205" v="243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8:31.797" v="257" actId="20577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8:03.201" v="219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8:14.725" v="230" actId="20577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17:15.427" v="206" actId="20577"/>
          <ac:spMkLst>
            <pc:docMk/>
            <pc:sldMk cId="306903118" sldId="298"/>
            <ac:spMk id="24" creationId="{00000000-0000-0000-0000-000000000000}"/>
          </ac:spMkLst>
        </pc:spChg>
        <pc:picChg chg="del">
          <ac:chgData name="MOON ELUVANGAL CHANDRAN" userId="fe5befc5-30b4-4072-86e5-b40e4274b671" providerId="ADAL" clId="{CE73AC0B-2E5C-4183-AFAC-E44CCCCFF454}" dt="2020-03-16T12:16:19.481" v="151" actId="478"/>
          <ac:picMkLst>
            <pc:docMk/>
            <pc:sldMk cId="306903118" sldId="298"/>
            <ac:picMk id="1026" creationId="{57024CC5-419E-4058-A9C7-8CFEC0B2A3E8}"/>
          </ac:picMkLst>
        </pc:picChg>
      </pc:sldChg>
      <pc:sldChg chg="modSp mod ord">
        <pc:chgData name="MOON ELUVANGAL CHANDRAN" userId="fe5befc5-30b4-4072-86e5-b40e4274b671" providerId="ADAL" clId="{CE73AC0B-2E5C-4183-AFAC-E44CCCCFF454}" dt="2020-03-16T12:54:36.714" v="1428"/>
        <pc:sldMkLst>
          <pc:docMk/>
          <pc:sldMk cId="3449536368" sldId="299"/>
        </pc:sldMkLst>
        <pc:spChg chg="mod">
          <ac:chgData name="MOON ELUVANGAL CHANDRAN" userId="fe5befc5-30b4-4072-86e5-b40e4274b671" providerId="ADAL" clId="{CE73AC0B-2E5C-4183-AFAC-E44CCCCFF454}" dt="2020-03-16T12:06:27.293" v="55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1:13:56.383" v="39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1:13:46.253" v="29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05:56.745" v="47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1:13:37.919" v="23" actId="20577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CE73AC0B-2E5C-4183-AFAC-E44CCCCFF454}" dt="2020-03-16T12:58:10.992" v="1450"/>
        <pc:sldMkLst>
          <pc:docMk/>
          <pc:sldMk cId="1558151155" sldId="300"/>
        </pc:sldMkLst>
        <pc:spChg chg="mod">
          <ac:chgData name="MOON ELUVANGAL CHANDRAN" userId="fe5befc5-30b4-4072-86e5-b40e4274b671" providerId="ADAL" clId="{CE73AC0B-2E5C-4183-AFAC-E44CCCCFF454}" dt="2020-03-16T12:42:51.828" v="929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2:43.088" v="918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2:47.503" v="923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2:55.137" v="934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CE73AC0B-2E5C-4183-AFAC-E44CCCCFF454}" dt="2020-03-16T12:42:22.974" v="894" actId="14100"/>
          <ac:spMkLst>
            <pc:docMk/>
            <pc:sldMk cId="1558151155" sldId="300"/>
            <ac:spMk id="24" creationId="{00000000-0000-0000-0000-000000000000}"/>
          </ac:spMkLst>
        </pc:spChg>
      </pc:sldChg>
      <pc:sldChg chg="ord">
        <pc:chgData name="MOON ELUVANGAL CHANDRAN" userId="fe5befc5-30b4-4072-86e5-b40e4274b671" providerId="ADAL" clId="{CE73AC0B-2E5C-4183-AFAC-E44CCCCFF454}" dt="2020-03-16T12:59:22.989" v="1476"/>
        <pc:sldMkLst>
          <pc:docMk/>
          <pc:sldMk cId="109874570" sldId="301"/>
        </pc:sldMkLst>
      </pc:sldChg>
      <pc:sldChg chg="ord">
        <pc:chgData name="MOON ELUVANGAL CHANDRAN" userId="fe5befc5-30b4-4072-86e5-b40e4274b671" providerId="ADAL" clId="{CE73AC0B-2E5C-4183-AFAC-E44CCCCFF454}" dt="2020-03-16T12:59:18.598" v="1474"/>
        <pc:sldMkLst>
          <pc:docMk/>
          <pc:sldMk cId="2797125794" sldId="302"/>
        </pc:sldMkLst>
      </pc:sldChg>
      <pc:sldChg chg="delSp mod">
        <pc:chgData name="MOON ELUVANGAL CHANDRAN" userId="fe5befc5-30b4-4072-86e5-b40e4274b671" providerId="ADAL" clId="{CE73AC0B-2E5C-4183-AFAC-E44CCCCFF454}" dt="2020-03-16T11:13:20.522" v="1" actId="478"/>
        <pc:sldMkLst>
          <pc:docMk/>
          <pc:sldMk cId="314225066" sldId="304"/>
        </pc:sldMkLst>
        <pc:spChg chg="del">
          <ac:chgData name="MOON ELUVANGAL CHANDRAN" userId="fe5befc5-30b4-4072-86e5-b40e4274b671" providerId="ADAL" clId="{CE73AC0B-2E5C-4183-AFAC-E44CCCCFF454}" dt="2020-03-16T11:13:19.190" v="0" actId="478"/>
          <ac:spMkLst>
            <pc:docMk/>
            <pc:sldMk cId="314225066" sldId="304"/>
            <ac:spMk id="5" creationId="{7861F672-26A8-4400-930C-51B7CBCE1943}"/>
          </ac:spMkLst>
        </pc:spChg>
        <pc:picChg chg="del">
          <ac:chgData name="MOON ELUVANGAL CHANDRAN" userId="fe5befc5-30b4-4072-86e5-b40e4274b671" providerId="ADAL" clId="{CE73AC0B-2E5C-4183-AFAC-E44CCCCFF454}" dt="2020-03-16T11:13:20.522" v="1" actId="478"/>
          <ac:picMkLst>
            <pc:docMk/>
            <pc:sldMk cId="314225066" sldId="304"/>
            <ac:picMk id="4" creationId="{6DA6FEE3-B8CC-4A98-B573-ED8D022262FF}"/>
          </ac:picMkLst>
        </pc:picChg>
      </pc:sldChg>
    </pc:docChg>
  </pc:docChgLst>
  <pc:docChgLst>
    <pc:chgData name="MOON" userId="fe5befc5-30b4-4072-86e5-b40e4274b671" providerId="ADAL" clId="{FCFFB2EA-B129-4DD7-86CF-DD99B2F15AF4}"/>
    <pc:docChg chg="undo custSel delSld modSld sldOrd">
      <pc:chgData name="MOON" userId="fe5befc5-30b4-4072-86e5-b40e4274b671" providerId="ADAL" clId="{FCFFB2EA-B129-4DD7-86CF-DD99B2F15AF4}" dt="2020-03-14T10:52:07.784" v="3106" actId="1076"/>
      <pc:docMkLst>
        <pc:docMk/>
      </pc:docMkLst>
      <pc:sldChg chg="ord">
        <pc:chgData name="MOON" userId="fe5befc5-30b4-4072-86e5-b40e4274b671" providerId="ADAL" clId="{FCFFB2EA-B129-4DD7-86CF-DD99B2F15AF4}" dt="2020-03-13T11:27:46.268" v="1530"/>
        <pc:sldMkLst>
          <pc:docMk/>
          <pc:sldMk cId="0" sldId="256"/>
        </pc:sldMkLst>
      </pc:sldChg>
      <pc:sldChg chg="addSp delSp modSp mod ord">
        <pc:chgData name="MOON" userId="fe5befc5-30b4-4072-86e5-b40e4274b671" providerId="ADAL" clId="{FCFFB2EA-B129-4DD7-86CF-DD99B2F15AF4}" dt="2020-03-14T10:16:31.161" v="2475" actId="1076"/>
        <pc:sldMkLst>
          <pc:docMk/>
          <pc:sldMk cId="0" sldId="257"/>
        </pc:sldMkLst>
        <pc:spChg chg="mod">
          <ac:chgData name="MOON" userId="fe5befc5-30b4-4072-86e5-b40e4274b671" providerId="ADAL" clId="{FCFFB2EA-B129-4DD7-86CF-DD99B2F15AF4}" dt="2020-03-14T10:16:05.795" v="2443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6:26.304" v="2474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6:14.016" v="2455" actId="2057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6:19.860" v="2466" actId="20577"/>
          <ac:spMkLst>
            <pc:docMk/>
            <pc:sldMk cId="0" sldId="257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5:12.743" v="2334" actId="478"/>
          <ac:spMkLst>
            <pc:docMk/>
            <pc:sldMk cId="0" sldId="257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3T11:12:48.972" v="776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5:55.782" v="2428" actId="1076"/>
          <ac:spMkLst>
            <pc:docMk/>
            <pc:sldMk cId="0" sldId="257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16:31.161" v="2475" actId="1076"/>
          <ac:spMkLst>
            <pc:docMk/>
            <pc:sldMk cId="0" sldId="257"/>
            <ac:spMk id="25" creationId="{04BAD9AA-116B-4EA0-A9BF-9BAB0E978D6E}"/>
          </ac:spMkLst>
        </pc:spChg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58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59"/>
        </pc:sldMkLst>
      </pc:sldChg>
      <pc:sldChg chg="ord">
        <pc:chgData name="MOON" userId="fe5befc5-30b4-4072-86e5-b40e4274b671" providerId="ADAL" clId="{FCFFB2EA-B129-4DD7-86CF-DD99B2F15AF4}" dt="2020-03-13T11:27:48.795" v="1532"/>
        <pc:sldMkLst>
          <pc:docMk/>
          <pc:sldMk cId="0" sldId="260"/>
        </pc:sldMkLst>
      </pc:sldChg>
      <pc:sldChg chg="addSp delSp modSp mod ord">
        <pc:chgData name="MOON" userId="fe5befc5-30b4-4072-86e5-b40e4274b671" providerId="ADAL" clId="{FCFFB2EA-B129-4DD7-86CF-DD99B2F15AF4}" dt="2020-03-14T10:26:27.763" v="2792" actId="1076"/>
        <pc:sldMkLst>
          <pc:docMk/>
          <pc:sldMk cId="0" sldId="261"/>
        </pc:sldMkLst>
        <pc:spChg chg="mod">
          <ac:chgData name="MOON" userId="fe5befc5-30b4-4072-86e5-b40e4274b671" providerId="ADAL" clId="{FCFFB2EA-B129-4DD7-86CF-DD99B2F15AF4}" dt="2020-03-14T10:19:12.120" v="2576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8:51.132" v="2552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8:59.585" v="2561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8:45.385" v="2546" actId="20577"/>
          <ac:spMkLst>
            <pc:docMk/>
            <pc:sldMk cId="0" sldId="261"/>
            <ac:spMk id="14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6:36.583" v="2477" actId="478"/>
          <ac:spMkLst>
            <pc:docMk/>
            <pc:sldMk cId="0" sldId="261"/>
            <ac:spMk id="25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8:41.079" v="2539" actId="1076"/>
          <ac:spMkLst>
            <pc:docMk/>
            <pc:sldMk cId="0" sldId="261"/>
            <ac:spMk id="28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26:27.763" v="2792" actId="1076"/>
          <ac:spMkLst>
            <pc:docMk/>
            <pc:sldMk cId="0" sldId="261"/>
            <ac:spMk id="29" creationId="{811D4B13-13F8-4D12-B91C-9CF2F3345B57}"/>
          </ac:spMkLst>
        </pc:spChg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2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3"/>
        </pc:sldMkLst>
      </pc:sldChg>
      <pc:sldChg chg="ord">
        <pc:chgData name="MOON" userId="fe5befc5-30b4-4072-86e5-b40e4274b671" providerId="ADAL" clId="{FCFFB2EA-B129-4DD7-86CF-DD99B2F15AF4}" dt="2020-03-13T11:27:51.100" v="1534"/>
        <pc:sldMkLst>
          <pc:docMk/>
          <pc:sldMk cId="0" sldId="264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5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6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7"/>
        </pc:sldMkLst>
      </pc:sldChg>
      <pc:sldChg chg="ord">
        <pc:chgData name="MOON" userId="fe5befc5-30b4-4072-86e5-b40e4274b671" providerId="ADAL" clId="{FCFFB2EA-B129-4DD7-86CF-DD99B2F15AF4}" dt="2020-03-13T11:27:54.811" v="1536"/>
        <pc:sldMkLst>
          <pc:docMk/>
          <pc:sldMk cId="0" sldId="268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69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0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1"/>
        </pc:sldMkLst>
      </pc:sldChg>
      <pc:sldChg chg="ord">
        <pc:chgData name="MOON" userId="fe5befc5-30b4-4072-86e5-b40e4274b671" providerId="ADAL" clId="{FCFFB2EA-B129-4DD7-86CF-DD99B2F15AF4}" dt="2020-03-13T11:27:56.186" v="1538"/>
        <pc:sldMkLst>
          <pc:docMk/>
          <pc:sldMk cId="0" sldId="272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3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4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5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6"/>
        </pc:sldMkLst>
      </pc:sldChg>
      <pc:sldChg chg="ord">
        <pc:chgData name="MOON" userId="fe5befc5-30b4-4072-86e5-b40e4274b671" providerId="ADAL" clId="{FCFFB2EA-B129-4DD7-86CF-DD99B2F15AF4}" dt="2020-03-13T11:27:57.773" v="1540"/>
        <pc:sldMkLst>
          <pc:docMk/>
          <pc:sldMk cId="0" sldId="277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8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79"/>
        </pc:sldMkLst>
      </pc:sldChg>
      <pc:sldChg chg="ord">
        <pc:chgData name="MOON" userId="fe5befc5-30b4-4072-86e5-b40e4274b671" providerId="ADAL" clId="{FCFFB2EA-B129-4DD7-86CF-DD99B2F15AF4}" dt="2020-03-13T11:27:59.418" v="1542"/>
        <pc:sldMkLst>
          <pc:docMk/>
          <pc:sldMk cId="0" sldId="280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1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2"/>
        </pc:sldMkLst>
      </pc:sldChg>
      <pc:sldChg chg="ord">
        <pc:chgData name="MOON" userId="fe5befc5-30b4-4072-86e5-b40e4274b671" providerId="ADAL" clId="{FCFFB2EA-B129-4DD7-86CF-DD99B2F15AF4}" dt="2020-03-13T11:28:02.267" v="1544"/>
        <pc:sldMkLst>
          <pc:docMk/>
          <pc:sldMk cId="0" sldId="283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4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5"/>
        </pc:sldMkLst>
      </pc:sldChg>
      <pc:sldChg chg="ord">
        <pc:chgData name="MOON" userId="fe5befc5-30b4-4072-86e5-b40e4274b671" providerId="ADAL" clId="{FCFFB2EA-B129-4DD7-86CF-DD99B2F15AF4}" dt="2020-03-13T11:28:04.683" v="1546"/>
        <pc:sldMkLst>
          <pc:docMk/>
          <pc:sldMk cId="0" sldId="286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7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8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89"/>
        </pc:sldMkLst>
      </pc:sldChg>
      <pc:sldChg chg="del">
        <pc:chgData name="MOON" userId="fe5befc5-30b4-4072-86e5-b40e4274b671" providerId="ADAL" clId="{FCFFB2EA-B129-4DD7-86CF-DD99B2F15AF4}" dt="2020-03-13T11:27:32.055" v="1528" actId="47"/>
        <pc:sldMkLst>
          <pc:docMk/>
          <pc:sldMk cId="0" sldId="290"/>
        </pc:sldMkLst>
      </pc:sldChg>
      <pc:sldChg chg="addSp delSp modSp mod ord">
        <pc:chgData name="MOON" userId="fe5befc5-30b4-4072-86e5-b40e4274b671" providerId="ADAL" clId="{FCFFB2EA-B129-4DD7-86CF-DD99B2F15AF4}" dt="2020-03-14T10:12:41.041" v="2181" actId="1076"/>
        <pc:sldMkLst>
          <pc:docMk/>
          <pc:sldMk cId="527989364" sldId="291"/>
        </pc:sldMkLst>
        <pc:spChg chg="mod">
          <ac:chgData name="MOON" userId="fe5befc5-30b4-4072-86e5-b40e4274b671" providerId="ADAL" clId="{FCFFB2EA-B129-4DD7-86CF-DD99B2F15AF4}" dt="2020-03-14T10:11:17.741" v="2133" actId="1076"/>
          <ac:spMkLst>
            <pc:docMk/>
            <pc:sldMk cId="527989364" sldId="291"/>
            <ac:spMk id="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1:31.179" v="2138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2:33.796" v="2180" actId="255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1:41.602" v="2142" actId="403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1:53.290" v="2146" actId="20577"/>
          <ac:spMkLst>
            <pc:docMk/>
            <pc:sldMk cId="527989364" sldId="291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04:35.505" v="1973" actId="478"/>
          <ac:spMkLst>
            <pc:docMk/>
            <pc:sldMk cId="527989364" sldId="291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7:11.126" v="1987" actId="1076"/>
          <ac:spMkLst>
            <pc:docMk/>
            <pc:sldMk cId="527989364" sldId="291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12:41.041" v="2181" actId="1076"/>
          <ac:spMkLst>
            <pc:docMk/>
            <pc:sldMk cId="527989364" sldId="291"/>
            <ac:spMk id="25" creationId="{BC05A4F3-ED1B-4D9B-9D1B-88C6240FA981}"/>
          </ac:spMkLst>
        </pc:spChg>
      </pc:sldChg>
      <pc:sldChg chg="addSp delSp modSp mod ord">
        <pc:chgData name="MOON" userId="fe5befc5-30b4-4072-86e5-b40e4274b671" providerId="ADAL" clId="{FCFFB2EA-B129-4DD7-86CF-DD99B2F15AF4}" dt="2020-03-14T10:15:08.175" v="2332" actId="1076"/>
        <pc:sldMkLst>
          <pc:docMk/>
          <pc:sldMk cId="2386633279" sldId="292"/>
        </pc:sldMkLst>
        <pc:spChg chg="mod">
          <ac:chgData name="MOON" userId="fe5befc5-30b4-4072-86e5-b40e4274b671" providerId="ADAL" clId="{FCFFB2EA-B129-4DD7-86CF-DD99B2F15AF4}" dt="2020-03-14T10:15:03.050" v="2331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4:58.006" v="2322" actId="20577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4:50.786" v="2306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4:43.539" v="2292" actId="20577"/>
          <ac:spMkLst>
            <pc:docMk/>
            <pc:sldMk cId="2386633279" sldId="292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2:49.815" v="2185" actId="478"/>
          <ac:spMkLst>
            <pc:docMk/>
            <pc:sldMk cId="2386633279" sldId="292"/>
            <ac:spMk id="19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2:52.182" v="2187" actId="478"/>
          <ac:spMkLst>
            <pc:docMk/>
            <pc:sldMk cId="2386633279" sldId="292"/>
            <ac:spMk id="21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12:47.840" v="2183" actId="478"/>
          <ac:spMkLst>
            <pc:docMk/>
            <pc:sldMk cId="2386633279" sldId="292"/>
            <ac:spMk id="2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14:35.377" v="2277" actId="20577"/>
          <ac:spMkLst>
            <pc:docMk/>
            <pc:sldMk cId="2386633279" sldId="292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15:08.175" v="2332" actId="1076"/>
          <ac:spMkLst>
            <pc:docMk/>
            <pc:sldMk cId="2386633279" sldId="292"/>
            <ac:spMk id="25" creationId="{0B079049-7D16-4F79-927E-CD787F3F339F}"/>
          </ac:spMkLst>
        </pc:spChg>
      </pc:sldChg>
      <pc:sldChg chg="addSp delSp modSp mod">
        <pc:chgData name="MOON" userId="fe5befc5-30b4-4072-86e5-b40e4274b671" providerId="ADAL" clId="{FCFFB2EA-B129-4DD7-86CF-DD99B2F15AF4}" dt="2020-03-14T10:40:19.335" v="3052" actId="20577"/>
        <pc:sldMkLst>
          <pc:docMk/>
          <pc:sldMk cId="1731965858" sldId="293"/>
        </pc:sldMkLst>
        <pc:spChg chg="mod">
          <ac:chgData name="MOON" userId="fe5befc5-30b4-4072-86e5-b40e4274b671" providerId="ADAL" clId="{FCFFB2EA-B129-4DD7-86CF-DD99B2F15AF4}" dt="2020-03-14T10:39:48.140" v="3024" actId="1076"/>
          <ac:spMkLst>
            <pc:docMk/>
            <pc:sldMk cId="1731965858" sldId="293"/>
            <ac:spMk id="5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40:19.335" v="3052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9:52.215" v="3029" actId="20577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40:10.509" v="3044" actId="20577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40:00.314" v="3036" actId="20577"/>
          <ac:spMkLst>
            <pc:docMk/>
            <pc:sldMk cId="1731965858" sldId="293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37:46.891" v="2964" actId="478"/>
          <ac:spMkLst>
            <pc:docMk/>
            <pc:sldMk cId="1731965858" sldId="293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9:40.896" v="3023" actId="20577"/>
          <ac:spMkLst>
            <pc:docMk/>
            <pc:sldMk cId="1731965858" sldId="293"/>
            <ac:spMk id="24" creationId="{00000000-0000-0000-0000-000000000000}"/>
          </ac:spMkLst>
        </pc:spChg>
        <pc:spChg chg="add">
          <ac:chgData name="MOON" userId="fe5befc5-30b4-4072-86e5-b40e4274b671" providerId="ADAL" clId="{FCFFB2EA-B129-4DD7-86CF-DD99B2F15AF4}" dt="2020-03-14T10:37:47.621" v="2965"/>
          <ac:spMkLst>
            <pc:docMk/>
            <pc:sldMk cId="1731965858" sldId="293"/>
            <ac:spMk id="25" creationId="{8288023C-8D0F-41D2-93E2-0B720B29F1CC}"/>
          </ac:spMkLst>
        </pc:spChg>
      </pc:sldChg>
      <pc:sldChg chg="addSp delSp modSp mod ord">
        <pc:chgData name="MOON" userId="fe5befc5-30b4-4072-86e5-b40e4274b671" providerId="ADAL" clId="{FCFFB2EA-B129-4DD7-86CF-DD99B2F15AF4}" dt="2020-03-14T10:04:31.133" v="1971" actId="1076"/>
        <pc:sldMkLst>
          <pc:docMk/>
          <pc:sldMk cId="3394526288" sldId="294"/>
        </pc:sldMkLst>
        <pc:spChg chg="mod">
          <ac:chgData name="MOON" userId="fe5befc5-30b4-4072-86e5-b40e4274b671" providerId="ADAL" clId="{FCFFB2EA-B129-4DD7-86CF-DD99B2F15AF4}" dt="2020-03-14T10:04:29.097" v="1970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4:12.388" v="1958" actId="14100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3:23.123" v="1938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3:47.760" v="1939" actId="20577"/>
          <ac:spMkLst>
            <pc:docMk/>
            <pc:sldMk cId="3394526288" sldId="294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58:12.295" v="1896" actId="478"/>
          <ac:spMkLst>
            <pc:docMk/>
            <pc:sldMk cId="3394526288" sldId="294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03:09.526" v="1912" actId="20577"/>
          <ac:spMkLst>
            <pc:docMk/>
            <pc:sldMk cId="3394526288" sldId="294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04:31.133" v="1971" actId="1076"/>
          <ac:spMkLst>
            <pc:docMk/>
            <pc:sldMk cId="3394526288" sldId="294"/>
            <ac:spMk id="25" creationId="{EC488EB7-215D-49AC-B3E9-43C58A4271E9}"/>
          </ac:spMkLst>
        </pc:spChg>
      </pc:sldChg>
      <pc:sldChg chg="addSp delSp modSp mod ord">
        <pc:chgData name="MOON" userId="fe5befc5-30b4-4072-86e5-b40e4274b671" providerId="ADAL" clId="{FCFFB2EA-B129-4DD7-86CF-DD99B2F15AF4}" dt="2020-03-14T10:26:43.187" v="2798"/>
        <pc:sldMkLst>
          <pc:docMk/>
          <pc:sldMk cId="4081951782" sldId="295"/>
        </pc:sldMkLst>
        <pc:spChg chg="mod">
          <ac:chgData name="MOON" userId="fe5befc5-30b4-4072-86e5-b40e4274b671" providerId="ADAL" clId="{FCFFB2EA-B129-4DD7-86CF-DD99B2F15AF4}" dt="2020-03-14T10:26:13.807" v="2791" actId="20577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5:56.622" v="2778" actId="14100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5:41.009" v="2763" actId="20577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5:28.311" v="2749" actId="20577"/>
          <ac:spMkLst>
            <pc:docMk/>
            <pc:sldMk cId="4081951782" sldId="295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26:42.162" v="2797" actId="478"/>
          <ac:spMkLst>
            <pc:docMk/>
            <pc:sldMk cId="4081951782" sldId="295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4:39.564" v="2734" actId="20577"/>
          <ac:spMkLst>
            <pc:docMk/>
            <pc:sldMk cId="4081951782" sldId="295"/>
            <ac:spMk id="24" creationId="{00000000-0000-0000-0000-000000000000}"/>
          </ac:spMkLst>
        </pc:spChg>
        <pc:spChg chg="add">
          <ac:chgData name="MOON" userId="fe5befc5-30b4-4072-86e5-b40e4274b671" providerId="ADAL" clId="{FCFFB2EA-B129-4DD7-86CF-DD99B2F15AF4}" dt="2020-03-14T10:26:43.187" v="2798"/>
          <ac:spMkLst>
            <pc:docMk/>
            <pc:sldMk cId="4081951782" sldId="295"/>
            <ac:spMk id="25" creationId="{755C9FEB-A465-47D3-9AEE-51778BDE6053}"/>
          </ac:spMkLst>
        </pc:spChg>
      </pc:sldChg>
      <pc:sldChg chg="addSp delSp modSp mod ord">
        <pc:chgData name="MOON" userId="fe5befc5-30b4-4072-86e5-b40e4274b671" providerId="ADAL" clId="{FCFFB2EA-B129-4DD7-86CF-DD99B2F15AF4}" dt="2020-03-14T10:37:41.122" v="2962"/>
        <pc:sldMkLst>
          <pc:docMk/>
          <pc:sldMk cId="629176631" sldId="296"/>
        </pc:sldMkLst>
        <pc:spChg chg="mod">
          <ac:chgData name="MOON" userId="fe5befc5-30b4-4072-86e5-b40e4274b671" providerId="ADAL" clId="{FCFFB2EA-B129-4DD7-86CF-DD99B2F15AF4}" dt="2020-03-14T10:33:07.564" v="2880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7:15.457" v="2958" actId="14100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3:30.480" v="2908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6:15.084" v="2934" actId="20577"/>
          <ac:spMkLst>
            <pc:docMk/>
            <pc:sldMk cId="629176631" sldId="296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37:40.284" v="2961" actId="478"/>
          <ac:spMkLst>
            <pc:docMk/>
            <pc:sldMk cId="629176631" sldId="296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31:34.541" v="2861" actId="20577"/>
          <ac:spMkLst>
            <pc:docMk/>
            <pc:sldMk cId="629176631" sldId="296"/>
            <ac:spMk id="24" creationId="{00000000-0000-0000-0000-000000000000}"/>
          </ac:spMkLst>
        </pc:spChg>
        <pc:spChg chg="add">
          <ac:chgData name="MOON" userId="fe5befc5-30b4-4072-86e5-b40e4274b671" providerId="ADAL" clId="{FCFFB2EA-B129-4DD7-86CF-DD99B2F15AF4}" dt="2020-03-14T10:37:41.122" v="2962"/>
          <ac:spMkLst>
            <pc:docMk/>
            <pc:sldMk cId="629176631" sldId="296"/>
            <ac:spMk id="25" creationId="{3750F0FC-5CAD-496E-BFE7-426BCEAFF96D}"/>
          </ac:spMkLst>
        </pc:spChg>
      </pc:sldChg>
      <pc:sldChg chg="addSp delSp modSp mod">
        <pc:chgData name="MOON" userId="fe5befc5-30b4-4072-86e5-b40e4274b671" providerId="ADAL" clId="{FCFFB2EA-B129-4DD7-86CF-DD99B2F15AF4}" dt="2020-03-14T09:53:12.547" v="1816" actId="1076"/>
        <pc:sldMkLst>
          <pc:docMk/>
          <pc:sldMk cId="2360858739" sldId="297"/>
        </pc:sldMkLst>
        <pc:spChg chg="mod">
          <ac:chgData name="MOON" userId="fe5befc5-30b4-4072-86e5-b40e4274b671" providerId="ADAL" clId="{FCFFB2EA-B129-4DD7-86CF-DD99B2F15AF4}" dt="2020-03-14T09:52:51.148" v="1815" actId="20577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2:32.048" v="1793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2:42.823" v="1809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2:23.481" v="1781" actId="20577"/>
          <ac:spMkLst>
            <pc:docMk/>
            <pc:sldMk cId="2360858739" sldId="297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51:13.206" v="1649" actId="478"/>
          <ac:spMkLst>
            <pc:docMk/>
            <pc:sldMk cId="2360858739" sldId="297"/>
            <ac:spMk id="19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51:10.373" v="1647" actId="478"/>
          <ac:spMkLst>
            <pc:docMk/>
            <pc:sldMk cId="2360858739" sldId="297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2:13.659" v="1768" actId="1076"/>
          <ac:spMkLst>
            <pc:docMk/>
            <pc:sldMk cId="2360858739" sldId="297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09:53:12.547" v="1816" actId="1076"/>
          <ac:spMkLst>
            <pc:docMk/>
            <pc:sldMk cId="2360858739" sldId="297"/>
            <ac:spMk id="25" creationId="{5BE42DB2-AC52-4A3A-960D-8ABEB58E9D22}"/>
          </ac:spMkLst>
        </pc:spChg>
      </pc:sldChg>
      <pc:sldChg chg="addSp delSp modSp mod ord">
        <pc:chgData name="MOON" userId="fe5befc5-30b4-4072-86e5-b40e4274b671" providerId="ADAL" clId="{FCFFB2EA-B129-4DD7-86CF-DD99B2F15AF4}" dt="2020-03-14T09:58:07.287" v="1894" actId="1076"/>
        <pc:sldMkLst>
          <pc:docMk/>
          <pc:sldMk cId="306903118" sldId="298"/>
        </pc:sldMkLst>
        <pc:spChg chg="mod">
          <ac:chgData name="MOON" userId="fe5befc5-30b4-4072-86e5-b40e4274b671" providerId="ADAL" clId="{FCFFB2EA-B129-4DD7-86CF-DD99B2F15AF4}" dt="2020-03-14T09:56:59.322" v="1874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7:40.901" v="1893" actId="20577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7:05.912" v="1880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7:19.680" v="1884" actId="20577"/>
          <ac:spMkLst>
            <pc:docMk/>
            <pc:sldMk cId="306903118" sldId="298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53:18.658" v="1818" actId="478"/>
          <ac:spMkLst>
            <pc:docMk/>
            <pc:sldMk cId="306903118" sldId="298"/>
            <ac:spMk id="21" creationId="{00000000-0000-0000-0000-000000000000}"/>
          </ac:spMkLst>
        </pc:spChg>
        <pc:spChg chg="mod ord">
          <ac:chgData name="MOON" userId="fe5befc5-30b4-4072-86e5-b40e4274b671" providerId="ADAL" clId="{FCFFB2EA-B129-4DD7-86CF-DD99B2F15AF4}" dt="2020-03-14T09:56:22.930" v="1857" actId="14100"/>
          <ac:spMkLst>
            <pc:docMk/>
            <pc:sldMk cId="306903118" sldId="298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09:58:07.287" v="1894" actId="1076"/>
          <ac:spMkLst>
            <pc:docMk/>
            <pc:sldMk cId="306903118" sldId="298"/>
            <ac:spMk id="25" creationId="{17B393CE-A983-49B8-B333-B4C96D6E72CF}"/>
          </ac:spMkLst>
        </pc:spChg>
        <pc:picChg chg="add mod">
          <ac:chgData name="MOON" userId="fe5befc5-30b4-4072-86e5-b40e4274b671" providerId="ADAL" clId="{FCFFB2EA-B129-4DD7-86CF-DD99B2F15AF4}" dt="2020-03-14T09:56:35.920" v="1859" actId="1076"/>
          <ac:picMkLst>
            <pc:docMk/>
            <pc:sldMk cId="306903118" sldId="298"/>
            <ac:picMk id="1026" creationId="{57024CC5-419E-4058-A9C7-8CFEC0B2A3E8}"/>
          </ac:picMkLst>
        </pc:picChg>
      </pc:sldChg>
      <pc:sldChg chg="addSp delSp modSp mod ord">
        <pc:chgData name="MOON" userId="fe5befc5-30b4-4072-86e5-b40e4274b671" providerId="ADAL" clId="{FCFFB2EA-B129-4DD7-86CF-DD99B2F15AF4}" dt="2020-03-14T09:51:06.070" v="1645" actId="1076"/>
        <pc:sldMkLst>
          <pc:docMk/>
          <pc:sldMk cId="3449536368" sldId="299"/>
        </pc:sldMkLst>
        <pc:spChg chg="mod">
          <ac:chgData name="MOON" userId="fe5befc5-30b4-4072-86e5-b40e4274b671" providerId="ADAL" clId="{FCFFB2EA-B129-4DD7-86CF-DD99B2F15AF4}" dt="2020-03-14T09:50:27.216" v="1629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0:57.864" v="1644" actId="20577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0:17.403" v="1617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50:03.866" v="1605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49:03.746" v="1553" actId="1076"/>
          <ac:spMkLst>
            <pc:docMk/>
            <pc:sldMk cId="3449536368" sldId="299"/>
            <ac:spMk id="16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09:49:01.940" v="1552" actId="478"/>
          <ac:spMkLst>
            <pc:docMk/>
            <pc:sldMk cId="3449536368" sldId="299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09:49:42.783" v="1592" actId="20577"/>
          <ac:spMkLst>
            <pc:docMk/>
            <pc:sldMk cId="3449536368" sldId="299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09:51:06.070" v="1645" actId="1076"/>
          <ac:spMkLst>
            <pc:docMk/>
            <pc:sldMk cId="3449536368" sldId="299"/>
            <ac:spMk id="25" creationId="{1230571F-5030-4037-B9BC-CB792EA57875}"/>
          </ac:spMkLst>
        </pc:spChg>
      </pc:sldChg>
      <pc:sldChg chg="addSp delSp modSp mod ord">
        <pc:chgData name="MOON" userId="fe5befc5-30b4-4072-86e5-b40e4274b671" providerId="ADAL" clId="{FCFFB2EA-B129-4DD7-86CF-DD99B2F15AF4}" dt="2020-03-14T10:37:31.321" v="2959" actId="1076"/>
        <pc:sldMkLst>
          <pc:docMk/>
          <pc:sldMk cId="1558151155" sldId="300"/>
        </pc:sldMkLst>
        <pc:spChg chg="mod">
          <ac:chgData name="MOON" userId="fe5befc5-30b4-4072-86e5-b40e4274b671" providerId="ADAL" clId="{FCFFB2EA-B129-4DD7-86CF-DD99B2F15AF4}" dt="2020-03-14T10:20:46.221" v="2639" actId="1076"/>
          <ac:spMkLst>
            <pc:docMk/>
            <pc:sldMk cId="1558151155" sldId="300"/>
            <ac:spMk id="10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1:04.813" v="2656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1:00.257" v="2652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0:42.841" v="2637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0:51.297" v="2647" actId="20577"/>
          <ac:spMkLst>
            <pc:docMk/>
            <pc:sldMk cId="1558151155" sldId="300"/>
            <ac:spMk id="15" creationId="{00000000-0000-0000-0000-000000000000}"/>
          </ac:spMkLst>
        </pc:spChg>
        <pc:spChg chg="del mod">
          <ac:chgData name="MOON" userId="fe5befc5-30b4-4072-86e5-b40e4274b671" providerId="ADAL" clId="{FCFFB2EA-B129-4DD7-86CF-DD99B2F15AF4}" dt="2020-03-14T10:26:31.964" v="2794" actId="478"/>
          <ac:spMkLst>
            <pc:docMk/>
            <pc:sldMk cId="1558151155" sldId="300"/>
            <ac:spMk id="21" creationId="{00000000-0000-0000-0000-000000000000}"/>
          </ac:spMkLst>
        </pc:spChg>
        <pc:spChg chg="mod">
          <ac:chgData name="MOON" userId="fe5befc5-30b4-4072-86e5-b40e4274b671" providerId="ADAL" clId="{FCFFB2EA-B129-4DD7-86CF-DD99B2F15AF4}" dt="2020-03-14T10:20:35.517" v="2628" actId="20577"/>
          <ac:spMkLst>
            <pc:docMk/>
            <pc:sldMk cId="1558151155" sldId="300"/>
            <ac:spMk id="24" creationId="{00000000-0000-0000-0000-000000000000}"/>
          </ac:spMkLst>
        </pc:spChg>
        <pc:spChg chg="add mod">
          <ac:chgData name="MOON" userId="fe5befc5-30b4-4072-86e5-b40e4274b671" providerId="ADAL" clId="{FCFFB2EA-B129-4DD7-86CF-DD99B2F15AF4}" dt="2020-03-14T10:37:31.321" v="2959" actId="1076"/>
          <ac:spMkLst>
            <pc:docMk/>
            <pc:sldMk cId="1558151155" sldId="300"/>
            <ac:spMk id="25" creationId="{65687705-26BB-48EF-9291-583A58493F91}"/>
          </ac:spMkLst>
        </pc:spChg>
      </pc:sldChg>
      <pc:sldChg chg="ord">
        <pc:chgData name="MOON" userId="fe5befc5-30b4-4072-86e5-b40e4274b671" providerId="ADAL" clId="{FCFFB2EA-B129-4DD7-86CF-DD99B2F15AF4}" dt="2020-03-13T11:28:06.002" v="1548"/>
        <pc:sldMkLst>
          <pc:docMk/>
          <pc:sldMk cId="109874570" sldId="301"/>
        </pc:sldMkLst>
      </pc:sldChg>
      <pc:sldChg chg="ord">
        <pc:chgData name="MOON" userId="fe5befc5-30b4-4072-86e5-b40e4274b671" providerId="ADAL" clId="{FCFFB2EA-B129-4DD7-86CF-DD99B2F15AF4}" dt="2020-03-13T11:28:07.531" v="1550"/>
        <pc:sldMkLst>
          <pc:docMk/>
          <pc:sldMk cId="2797125794" sldId="302"/>
        </pc:sldMkLst>
      </pc:sldChg>
      <pc:sldChg chg="addSp modSp mod">
        <pc:chgData name="MOON" userId="fe5befc5-30b4-4072-86e5-b40e4274b671" providerId="ADAL" clId="{FCFFB2EA-B129-4DD7-86CF-DD99B2F15AF4}" dt="2020-03-14T10:52:07.784" v="3106" actId="1076"/>
        <pc:sldMkLst>
          <pc:docMk/>
          <pc:sldMk cId="314225066" sldId="304"/>
        </pc:sldMkLst>
        <pc:spChg chg="add mod">
          <ac:chgData name="MOON" userId="fe5befc5-30b4-4072-86e5-b40e4274b671" providerId="ADAL" clId="{FCFFB2EA-B129-4DD7-86CF-DD99B2F15AF4}" dt="2020-03-14T10:52:07.784" v="3106" actId="1076"/>
          <ac:spMkLst>
            <pc:docMk/>
            <pc:sldMk cId="314225066" sldId="304"/>
            <ac:spMk id="5" creationId="{7861F672-26A8-4400-930C-51B7CBCE1943}"/>
          </ac:spMkLst>
        </pc:spChg>
        <pc:picChg chg="add mod">
          <ac:chgData name="MOON" userId="fe5befc5-30b4-4072-86e5-b40e4274b671" providerId="ADAL" clId="{FCFFB2EA-B129-4DD7-86CF-DD99B2F15AF4}" dt="2020-03-14T10:51:28.182" v="3055" actId="1076"/>
          <ac:picMkLst>
            <pc:docMk/>
            <pc:sldMk cId="314225066" sldId="304"/>
            <ac:picMk id="4" creationId="{6DA6FEE3-B8CC-4A98-B573-ED8D022262FF}"/>
          </ac:picMkLst>
        </pc:picChg>
      </pc:sldChg>
    </pc:docChg>
  </pc:docChgLst>
  <pc:docChgLst>
    <pc:chgData name="MOON ELUVANGAL CHANDRAN" userId="fe5befc5-30b4-4072-86e5-b40e4274b671" providerId="ADAL" clId="{77A41238-AA0F-416B-86B1-E6065A8EA322}"/>
    <pc:docChg chg="custSel modSld sldOrd">
      <pc:chgData name="MOON ELUVANGAL CHANDRAN" userId="fe5befc5-30b4-4072-86e5-b40e4274b671" providerId="ADAL" clId="{77A41238-AA0F-416B-86B1-E6065A8EA322}" dt="2020-03-17T12:22:05.613" v="1663"/>
      <pc:docMkLst>
        <pc:docMk/>
      </pc:docMkLst>
      <pc:sldChg chg="ord">
        <pc:chgData name="MOON ELUVANGAL CHANDRAN" userId="fe5befc5-30b4-4072-86e5-b40e4274b671" providerId="ADAL" clId="{77A41238-AA0F-416B-86B1-E6065A8EA322}" dt="2020-03-17T12:21:17.443" v="1639"/>
        <pc:sldMkLst>
          <pc:docMk/>
          <pc:sldMk cId="0" sldId="256"/>
        </pc:sldMkLst>
      </pc:sldChg>
      <pc:sldChg chg="addSp delSp modSp mod ord">
        <pc:chgData name="MOON ELUVANGAL CHANDRAN" userId="fe5befc5-30b4-4072-86e5-b40e4274b671" providerId="ADAL" clId="{77A41238-AA0F-416B-86B1-E6065A8EA322}" dt="2020-03-17T12:20:25.851" v="1623"/>
        <pc:sldMkLst>
          <pc:docMk/>
          <pc:sldMk cId="0" sldId="257"/>
        </pc:sldMkLst>
        <pc:spChg chg="mod">
          <ac:chgData name="MOON ELUVANGAL CHANDRAN" userId="fe5befc5-30b4-4072-86e5-b40e4274b671" providerId="ADAL" clId="{77A41238-AA0F-416B-86B1-E6065A8EA322}" dt="2020-03-17T11:03:18.833" v="388" actId="313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2:50.836" v="364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3:12.597" v="387" actId="313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2:36.760" v="347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2:04.219" v="334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2:31.032" v="340" actId="1076"/>
          <ac:spMkLst>
            <pc:docMk/>
            <pc:sldMk cId="0" sldId="257"/>
            <ac:spMk id="24" creationId="{00000000-0000-0000-0000-000000000000}"/>
          </ac:spMkLst>
        </pc:spChg>
        <pc:picChg chg="add mod modCrop">
          <ac:chgData name="MOON ELUVANGAL CHANDRAN" userId="fe5befc5-30b4-4072-86e5-b40e4274b671" providerId="ADAL" clId="{77A41238-AA0F-416B-86B1-E6065A8EA322}" dt="2020-03-17T11:07:44.520" v="419" actId="1035"/>
          <ac:picMkLst>
            <pc:docMk/>
            <pc:sldMk cId="0" sldId="257"/>
            <ac:picMk id="21" creationId="{4660C3F8-1F8B-4EFB-8FEE-4BA77938D5AF}"/>
          </ac:picMkLst>
        </pc:picChg>
        <pc:picChg chg="add del mod">
          <ac:chgData name="MOON ELUVANGAL CHANDRAN" userId="fe5befc5-30b4-4072-86e5-b40e4274b671" providerId="ADAL" clId="{77A41238-AA0F-416B-86B1-E6065A8EA322}" dt="2020-03-17T11:05:01.583" v="390" actId="478"/>
          <ac:picMkLst>
            <pc:docMk/>
            <pc:sldMk cId="0" sldId="257"/>
            <ac:picMk id="1026" creationId="{156A0FE6-C831-47E2-8EB4-7FFBF621DC0F}"/>
          </ac:picMkLst>
        </pc:picChg>
        <pc:picChg chg="add del mod">
          <ac:chgData name="MOON ELUVANGAL CHANDRAN" userId="fe5befc5-30b4-4072-86e5-b40e4274b671" providerId="ADAL" clId="{77A41238-AA0F-416B-86B1-E6065A8EA322}" dt="2020-03-17T11:06:20.142" v="399" actId="478"/>
          <ac:picMkLst>
            <pc:docMk/>
            <pc:sldMk cId="0" sldId="257"/>
            <ac:picMk id="1028" creationId="{15A18576-0686-46EE-8D81-13122E063F19}"/>
          </ac:picMkLst>
        </pc:picChg>
      </pc:sldChg>
      <pc:sldChg chg="ord">
        <pc:chgData name="MOON ELUVANGAL CHANDRAN" userId="fe5befc5-30b4-4072-86e5-b40e4274b671" providerId="ADAL" clId="{77A41238-AA0F-416B-86B1-E6065A8EA322}" dt="2020-03-17T12:21:20.355" v="1641"/>
        <pc:sldMkLst>
          <pc:docMk/>
          <pc:sldMk cId="0" sldId="260"/>
        </pc:sldMkLst>
      </pc:sldChg>
      <pc:sldChg chg="delSp modSp mod ord">
        <pc:chgData name="MOON ELUVANGAL CHANDRAN" userId="fe5befc5-30b4-4072-86e5-b40e4274b671" providerId="ADAL" clId="{77A41238-AA0F-416B-86B1-E6065A8EA322}" dt="2020-03-17T12:20:05.797" v="1619"/>
        <pc:sldMkLst>
          <pc:docMk/>
          <pc:sldMk cId="0" sldId="261"/>
        </pc:sldMkLst>
        <pc:spChg chg="mod">
          <ac:chgData name="MOON ELUVANGAL CHANDRAN" userId="fe5befc5-30b4-4072-86e5-b40e4274b671" providerId="ADAL" clId="{77A41238-AA0F-416B-86B1-E6065A8EA322}" dt="2020-03-17T11:30:04.046" v="892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30:21.537" v="915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30:10.348" v="902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30:00.347" v="887" actId="2057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9:53.121" v="881" actId="14100"/>
          <ac:spMkLst>
            <pc:docMk/>
            <pc:sldMk cId="0" sldId="261"/>
            <ac:spMk id="28" creationId="{00000000-0000-0000-0000-000000000000}"/>
          </ac:spMkLst>
        </pc:spChg>
        <pc:picChg chg="del">
          <ac:chgData name="MOON ELUVANGAL CHANDRAN" userId="fe5befc5-30b4-4072-86e5-b40e4274b671" providerId="ADAL" clId="{77A41238-AA0F-416B-86B1-E6065A8EA322}" dt="2020-03-17T11:24:58.862" v="795" actId="478"/>
          <ac:picMkLst>
            <pc:docMk/>
            <pc:sldMk cId="0" sldId="261"/>
            <ac:picMk id="25" creationId="{FE98928F-1004-44D9-A8F8-59A936617DB9}"/>
          </ac:picMkLst>
        </pc:picChg>
        <pc:picChg chg="del">
          <ac:chgData name="MOON ELUVANGAL CHANDRAN" userId="fe5befc5-30b4-4072-86e5-b40e4274b671" providerId="ADAL" clId="{77A41238-AA0F-416B-86B1-E6065A8EA322}" dt="2020-03-17T11:25:00.115" v="796" actId="478"/>
          <ac:picMkLst>
            <pc:docMk/>
            <pc:sldMk cId="0" sldId="261"/>
            <ac:picMk id="30" creationId="{C1EA1C52-9830-4931-BC53-9B5BB10D9484}"/>
          </ac:picMkLst>
        </pc:picChg>
      </pc:sldChg>
      <pc:sldChg chg="addSp delSp modSp mod ord">
        <pc:chgData name="MOON ELUVANGAL CHANDRAN" userId="fe5befc5-30b4-4072-86e5-b40e4274b671" providerId="ADAL" clId="{77A41238-AA0F-416B-86B1-E6065A8EA322}" dt="2020-03-17T12:21:47.610" v="1660"/>
        <pc:sldMkLst>
          <pc:docMk/>
          <pc:sldMk cId="0" sldId="264"/>
        </pc:sldMkLst>
        <pc:picChg chg="add del mod modCrop">
          <ac:chgData name="MOON ELUVANGAL CHANDRAN" userId="fe5befc5-30b4-4072-86e5-b40e4274b671" providerId="ADAL" clId="{77A41238-AA0F-416B-86B1-E6065A8EA322}" dt="2020-03-17T12:21:47.610" v="1660"/>
          <ac:picMkLst>
            <pc:docMk/>
            <pc:sldMk cId="0" sldId="264"/>
            <ac:picMk id="5" creationId="{2D259AD1-9B5D-4081-AECB-12498616070B}"/>
          </ac:picMkLst>
        </pc:picChg>
      </pc:sldChg>
      <pc:sldChg chg="addSp ord">
        <pc:chgData name="MOON ELUVANGAL CHANDRAN" userId="fe5befc5-30b4-4072-86e5-b40e4274b671" providerId="ADAL" clId="{77A41238-AA0F-416B-86B1-E6065A8EA322}" dt="2020-03-17T12:21:50.121" v="1661"/>
        <pc:sldMkLst>
          <pc:docMk/>
          <pc:sldMk cId="0" sldId="268"/>
        </pc:sldMkLst>
        <pc:picChg chg="add">
          <ac:chgData name="MOON ELUVANGAL CHANDRAN" userId="fe5befc5-30b4-4072-86e5-b40e4274b671" providerId="ADAL" clId="{77A41238-AA0F-416B-86B1-E6065A8EA322}" dt="2020-03-17T12:21:50.121" v="1661"/>
          <ac:picMkLst>
            <pc:docMk/>
            <pc:sldMk cId="0" sldId="268"/>
            <ac:picMk id="5" creationId="{25F59EB1-C9F7-434E-80E3-6E141C7B3B74}"/>
          </ac:picMkLst>
        </pc:picChg>
      </pc:sldChg>
      <pc:sldChg chg="delSp mod ord">
        <pc:chgData name="MOON ELUVANGAL CHANDRAN" userId="fe5befc5-30b4-4072-86e5-b40e4274b671" providerId="ADAL" clId="{77A41238-AA0F-416B-86B1-E6065A8EA322}" dt="2020-03-17T12:21:28.723" v="1647"/>
        <pc:sldMkLst>
          <pc:docMk/>
          <pc:sldMk cId="0" sldId="272"/>
        </pc:sldMkLst>
        <pc:spChg chg="del">
          <ac:chgData name="MOON ELUVANGAL CHANDRAN" userId="fe5befc5-30b4-4072-86e5-b40e4274b671" providerId="ADAL" clId="{77A41238-AA0F-416B-86B1-E6065A8EA322}" dt="2020-03-17T11:19:13.324" v="673" actId="478"/>
          <ac:spMkLst>
            <pc:docMk/>
            <pc:sldMk cId="0" sldId="272"/>
            <ac:spMk id="9" creationId="{28E90C1E-3DCC-4952-932A-9937901D0157}"/>
          </ac:spMkLst>
        </pc:spChg>
        <pc:picChg chg="del">
          <ac:chgData name="MOON ELUVANGAL CHANDRAN" userId="fe5befc5-30b4-4072-86e5-b40e4274b671" providerId="ADAL" clId="{77A41238-AA0F-416B-86B1-E6065A8EA322}" dt="2020-03-17T11:19:10.859" v="671" actId="478"/>
          <ac:picMkLst>
            <pc:docMk/>
            <pc:sldMk cId="0" sldId="272"/>
            <ac:picMk id="5" creationId="{8D29438F-EC1F-4D68-822C-69449BADE00B}"/>
          </ac:picMkLst>
        </pc:picChg>
        <pc:picChg chg="del">
          <ac:chgData name="MOON ELUVANGAL CHANDRAN" userId="fe5befc5-30b4-4072-86e5-b40e4274b671" providerId="ADAL" clId="{77A41238-AA0F-416B-86B1-E6065A8EA322}" dt="2020-03-17T11:19:11.483" v="672" actId="478"/>
          <ac:picMkLst>
            <pc:docMk/>
            <pc:sldMk cId="0" sldId="272"/>
            <ac:picMk id="6" creationId="{80DEEE5F-1C99-4AC8-9948-6D146389C57D}"/>
          </ac:picMkLst>
        </pc:picChg>
      </pc:sldChg>
      <pc:sldChg chg="ord">
        <pc:chgData name="MOON ELUVANGAL CHANDRAN" userId="fe5befc5-30b4-4072-86e5-b40e4274b671" providerId="ADAL" clId="{77A41238-AA0F-416B-86B1-E6065A8EA322}" dt="2020-03-17T12:21:29.775" v="1649"/>
        <pc:sldMkLst>
          <pc:docMk/>
          <pc:sldMk cId="0" sldId="277"/>
        </pc:sldMkLst>
      </pc:sldChg>
      <pc:sldChg chg="ord">
        <pc:chgData name="MOON ELUVANGAL CHANDRAN" userId="fe5befc5-30b4-4072-86e5-b40e4274b671" providerId="ADAL" clId="{77A41238-AA0F-416B-86B1-E6065A8EA322}" dt="2020-03-17T12:21:31.332" v="1651"/>
        <pc:sldMkLst>
          <pc:docMk/>
          <pc:sldMk cId="0" sldId="280"/>
        </pc:sldMkLst>
      </pc:sldChg>
      <pc:sldChg chg="ord">
        <pc:chgData name="MOON ELUVANGAL CHANDRAN" userId="fe5befc5-30b4-4072-86e5-b40e4274b671" providerId="ADAL" clId="{77A41238-AA0F-416B-86B1-E6065A8EA322}" dt="2020-03-17T12:21:33.876" v="1653"/>
        <pc:sldMkLst>
          <pc:docMk/>
          <pc:sldMk cId="0" sldId="283"/>
        </pc:sldMkLst>
      </pc:sldChg>
      <pc:sldChg chg="ord">
        <pc:chgData name="MOON ELUVANGAL CHANDRAN" userId="fe5befc5-30b4-4072-86e5-b40e4274b671" providerId="ADAL" clId="{77A41238-AA0F-416B-86B1-E6065A8EA322}" dt="2020-03-17T12:21:35.923" v="1655"/>
        <pc:sldMkLst>
          <pc:docMk/>
          <pc:sldMk cId="0" sldId="286"/>
        </pc:sldMkLst>
      </pc:sldChg>
      <pc:sldChg chg="delSp modSp mod ord">
        <pc:chgData name="MOON ELUVANGAL CHANDRAN" userId="fe5befc5-30b4-4072-86e5-b40e4274b671" providerId="ADAL" clId="{77A41238-AA0F-416B-86B1-E6065A8EA322}" dt="2020-03-17T12:20:48.564" v="1629"/>
        <pc:sldMkLst>
          <pc:docMk/>
          <pc:sldMk cId="527989364" sldId="291"/>
        </pc:sldMkLst>
        <pc:spChg chg="mod">
          <ac:chgData name="MOON ELUVANGAL CHANDRAN" userId="fe5befc5-30b4-4072-86e5-b40e4274b671" providerId="ADAL" clId="{77A41238-AA0F-416B-86B1-E6065A8EA322}" dt="2020-03-17T11:19:04.372" v="670" actId="20577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8:54.742" v="658" actId="6549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8:22.679" v="626" actId="20577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8:37.842" v="638" actId="20577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8:13.502" v="623" actId="20577"/>
          <ac:spMkLst>
            <pc:docMk/>
            <pc:sldMk cId="527989364" sldId="291"/>
            <ac:spMk id="24" creationId="{00000000-0000-0000-0000-000000000000}"/>
          </ac:spMkLst>
        </pc:spChg>
        <pc:picChg chg="del">
          <ac:chgData name="MOON ELUVANGAL CHANDRAN" userId="fe5befc5-30b4-4072-86e5-b40e4274b671" providerId="ADAL" clId="{77A41238-AA0F-416B-86B1-E6065A8EA322}" dt="2020-03-17T11:13:44.461" v="555" actId="478"/>
          <ac:picMkLst>
            <pc:docMk/>
            <pc:sldMk cId="527989364" sldId="291"/>
            <ac:picMk id="1026" creationId="{32DD00FA-188D-49CB-B89E-4D2A4E0751B7}"/>
          </ac:picMkLst>
        </pc:picChg>
      </pc:sldChg>
      <pc:sldChg chg="modSp mod ord">
        <pc:chgData name="MOON ELUVANGAL CHANDRAN" userId="fe5befc5-30b4-4072-86e5-b40e4274b671" providerId="ADAL" clId="{77A41238-AA0F-416B-86B1-E6065A8EA322}" dt="2020-03-17T12:20:53.364" v="1633"/>
        <pc:sldMkLst>
          <pc:docMk/>
          <pc:sldMk cId="2386633279" sldId="292"/>
        </pc:sldMkLst>
        <pc:spChg chg="mod">
          <ac:chgData name="MOON ELUVANGAL CHANDRAN" userId="fe5befc5-30b4-4072-86e5-b40e4274b671" providerId="ADAL" clId="{77A41238-AA0F-416B-86B1-E6065A8EA322}" dt="2020-03-17T11:42:48.093" v="1054" actId="20577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42:56.545" v="1066" actId="6549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43:03.052" v="1072" actId="20577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42:51.479" v="1057" actId="20577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42:42.689" v="1049" actId="14100"/>
          <ac:spMkLst>
            <pc:docMk/>
            <pc:sldMk cId="2386633279" sldId="292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21:10.748" v="1637"/>
        <pc:sldMkLst>
          <pc:docMk/>
          <pc:sldMk cId="1731965858" sldId="293"/>
        </pc:sldMkLst>
        <pc:spChg chg="mod">
          <ac:chgData name="MOON ELUVANGAL CHANDRAN" userId="fe5befc5-30b4-4072-86e5-b40e4274b671" providerId="ADAL" clId="{77A41238-AA0F-416B-86B1-E6065A8EA322}" dt="2020-03-17T12:02:59.620" v="1243" actId="20577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2:53.539" v="1239" actId="6549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2:38.010" v="1219" actId="6549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2:41.216" v="1224" actId="20577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2:26.066" v="1206" actId="20577"/>
          <ac:spMkLst>
            <pc:docMk/>
            <pc:sldMk cId="1731965858" sldId="293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19:52.821" v="1617"/>
        <pc:sldMkLst>
          <pc:docMk/>
          <pc:sldMk cId="3394526288" sldId="294"/>
        </pc:sldMkLst>
        <pc:spChg chg="mod">
          <ac:chgData name="MOON ELUVANGAL CHANDRAN" userId="fe5befc5-30b4-4072-86e5-b40e4274b671" providerId="ADAL" clId="{77A41238-AA0F-416B-86B1-E6065A8EA322}" dt="2020-03-17T11:10:00.781" v="541" actId="20577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10:07.157" v="554" actId="20577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9:54.311" v="535" actId="20577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9:42.478" v="513" actId="313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9:21.502" v="504" actId="20577"/>
          <ac:spMkLst>
            <pc:docMk/>
            <pc:sldMk cId="3394526288" sldId="294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19:48.933" v="1615"/>
        <pc:sldMkLst>
          <pc:docMk/>
          <pc:sldMk cId="4081951782" sldId="295"/>
        </pc:sldMkLst>
        <pc:spChg chg="mod">
          <ac:chgData name="MOON ELUVANGAL CHANDRAN" userId="fe5befc5-30b4-4072-86e5-b40e4274b671" providerId="ADAL" clId="{77A41238-AA0F-416B-86B1-E6065A8EA322}" dt="2020-03-17T12:19:17.123" v="1613" actId="20577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9:12.197" v="1607" actId="20577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9:02.996" v="1592" actId="6549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9:08.591" v="1603" actId="20577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8:57.117" v="1580" actId="20577"/>
          <ac:spMkLst>
            <pc:docMk/>
            <pc:sldMk cId="4081951782" sldId="295"/>
            <ac:spMk id="24" creationId="{00000000-0000-0000-0000-000000000000}"/>
          </ac:spMkLst>
        </pc:spChg>
      </pc:sldChg>
      <pc:sldChg chg="addSp modSp mod ord">
        <pc:chgData name="MOON ELUVANGAL CHANDRAN" userId="fe5befc5-30b4-4072-86e5-b40e4274b671" providerId="ADAL" clId="{77A41238-AA0F-416B-86B1-E6065A8EA322}" dt="2020-03-17T12:20:49.764" v="1631"/>
        <pc:sldMkLst>
          <pc:docMk/>
          <pc:sldMk cId="629176631" sldId="296"/>
        </pc:sldMkLst>
        <pc:spChg chg="mod">
          <ac:chgData name="MOON ELUVANGAL CHANDRAN" userId="fe5befc5-30b4-4072-86e5-b40e4274b671" providerId="ADAL" clId="{77A41238-AA0F-416B-86B1-E6065A8EA322}" dt="2020-03-17T11:24:51.230" v="793" actId="20577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4:40.877" v="785" actId="20577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4:53.964" v="794" actId="20577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4:32.882" v="777" actId="20577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22:17.053" v="751" actId="20577"/>
          <ac:spMkLst>
            <pc:docMk/>
            <pc:sldMk cId="629176631" sldId="296"/>
            <ac:spMk id="24" creationId="{00000000-0000-0000-0000-000000000000}"/>
          </ac:spMkLst>
        </pc:spChg>
        <pc:picChg chg="add mod">
          <ac:chgData name="MOON ELUVANGAL CHANDRAN" userId="fe5befc5-30b4-4072-86e5-b40e4274b671" providerId="ADAL" clId="{77A41238-AA0F-416B-86B1-E6065A8EA322}" dt="2020-03-17T11:22:50.728" v="760" actId="1076"/>
          <ac:picMkLst>
            <pc:docMk/>
            <pc:sldMk cId="629176631" sldId="296"/>
            <ac:picMk id="2050" creationId="{66410193-C8B9-4650-A20A-1EF67DE5C11D}"/>
          </ac:picMkLst>
        </pc:picChg>
      </pc:sldChg>
      <pc:sldChg chg="modSp mod">
        <pc:chgData name="MOON ELUVANGAL CHANDRAN" userId="fe5befc5-30b4-4072-86e5-b40e4274b671" providerId="ADAL" clId="{77A41238-AA0F-416B-86B1-E6065A8EA322}" dt="2020-03-17T10:57:56.804" v="211" actId="20577"/>
        <pc:sldMkLst>
          <pc:docMk/>
          <pc:sldMk cId="2360858739" sldId="297"/>
        </pc:sldMkLst>
        <pc:spChg chg="mod">
          <ac:chgData name="MOON ELUVANGAL CHANDRAN" userId="fe5befc5-30b4-4072-86e5-b40e4274b671" providerId="ADAL" clId="{77A41238-AA0F-416B-86B1-E6065A8EA322}" dt="2020-03-17T10:57:32.900" v="183" actId="6549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0:57:56.804" v="211" actId="20577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0:57:27.634" v="174" actId="20577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0:57:49.567" v="203" actId="313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0:55:51.310" v="142" actId="20577"/>
          <ac:spMkLst>
            <pc:docMk/>
            <pc:sldMk cId="2360858739" sldId="297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20:21.678" v="1621"/>
        <pc:sldMkLst>
          <pc:docMk/>
          <pc:sldMk cId="306903118" sldId="298"/>
        </pc:sldMkLst>
        <pc:spChg chg="mod">
          <ac:chgData name="MOON ELUVANGAL CHANDRAN" userId="fe5befc5-30b4-4072-86e5-b40e4274b671" providerId="ADAL" clId="{77A41238-AA0F-416B-86B1-E6065A8EA322}" dt="2020-03-17T12:11:17.020" v="1439" actId="20577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1:04.031" v="1421" actId="20577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1:12.712" v="1433" actId="20577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1:09.262" v="1427" actId="20577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10:56.288" v="1416" actId="1076"/>
          <ac:spMkLst>
            <pc:docMk/>
            <pc:sldMk cId="306903118" sldId="298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20:41.301" v="1627"/>
        <pc:sldMkLst>
          <pc:docMk/>
          <pc:sldMk cId="3449536368" sldId="299"/>
        </pc:sldMkLst>
        <pc:spChg chg="mod">
          <ac:chgData name="MOON ELUVANGAL CHANDRAN" userId="fe5befc5-30b4-4072-86e5-b40e4274b671" providerId="ADAL" clId="{77A41238-AA0F-416B-86B1-E6065A8EA322}" dt="2020-03-17T11:00:25.240" v="306" actId="20577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0:27.871" v="307" actId="313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0:12.046" v="285" actId="20577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0:18.620" v="295" actId="20577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1:00:06.472" v="282" actId="1076"/>
          <ac:spMkLst>
            <pc:docMk/>
            <pc:sldMk cId="3449536368" sldId="299"/>
            <ac:spMk id="24" creationId="{00000000-0000-0000-0000-000000000000}"/>
          </ac:spMkLst>
        </pc:spChg>
      </pc:sldChg>
      <pc:sldChg chg="modSp mod ord">
        <pc:chgData name="MOON ELUVANGAL CHANDRAN" userId="fe5befc5-30b4-4072-86e5-b40e4274b671" providerId="ADAL" clId="{77A41238-AA0F-416B-86B1-E6065A8EA322}" dt="2020-03-17T12:21:00.131" v="1635"/>
        <pc:sldMkLst>
          <pc:docMk/>
          <pc:sldMk cId="1558151155" sldId="300"/>
        </pc:sldMkLst>
        <pc:spChg chg="mod">
          <ac:chgData name="MOON ELUVANGAL CHANDRAN" userId="fe5befc5-30b4-4072-86e5-b40e4274b671" providerId="ADAL" clId="{77A41238-AA0F-416B-86B1-E6065A8EA322}" dt="2020-03-17T12:00:21.616" v="1122" actId="20577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0:34.963" v="1143" actId="20577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0:26.431" v="1128" actId="20577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0:31.083" v="1136" actId="20577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77A41238-AA0F-416B-86B1-E6065A8EA322}" dt="2020-03-17T12:00:04.658" v="1104" actId="20577"/>
          <ac:spMkLst>
            <pc:docMk/>
            <pc:sldMk cId="1558151155" sldId="300"/>
            <ac:spMk id="24" creationId="{00000000-0000-0000-0000-000000000000}"/>
          </ac:spMkLst>
        </pc:spChg>
      </pc:sldChg>
      <pc:sldChg chg="ord">
        <pc:chgData name="MOON ELUVANGAL CHANDRAN" userId="fe5befc5-30b4-4072-86e5-b40e4274b671" providerId="ADAL" clId="{77A41238-AA0F-416B-86B1-E6065A8EA322}" dt="2020-03-17T12:21:37.876" v="1657"/>
        <pc:sldMkLst>
          <pc:docMk/>
          <pc:sldMk cId="109874570" sldId="301"/>
        </pc:sldMkLst>
      </pc:sldChg>
      <pc:sldChg chg="addSp delSp modSp ord">
        <pc:chgData name="MOON ELUVANGAL CHANDRAN" userId="fe5befc5-30b4-4072-86e5-b40e4274b671" providerId="ADAL" clId="{77A41238-AA0F-416B-86B1-E6065A8EA322}" dt="2020-03-17T12:22:03.911" v="1662"/>
        <pc:sldMkLst>
          <pc:docMk/>
          <pc:sldMk cId="2797125794" sldId="302"/>
        </pc:sldMkLst>
        <pc:picChg chg="add del mod">
          <ac:chgData name="MOON ELUVANGAL CHANDRAN" userId="fe5befc5-30b4-4072-86e5-b40e4274b671" providerId="ADAL" clId="{77A41238-AA0F-416B-86B1-E6065A8EA322}" dt="2020-03-17T12:22:03.911" v="1662"/>
          <ac:picMkLst>
            <pc:docMk/>
            <pc:sldMk cId="2797125794" sldId="302"/>
            <ac:picMk id="4098" creationId="{5A500045-FBBF-404A-97BA-648741948301}"/>
          </ac:picMkLst>
        </pc:picChg>
      </pc:sldChg>
      <pc:sldChg chg="addSp">
        <pc:chgData name="MOON ELUVANGAL CHANDRAN" userId="fe5befc5-30b4-4072-86e5-b40e4274b671" providerId="ADAL" clId="{77A41238-AA0F-416B-86B1-E6065A8EA322}" dt="2020-03-17T12:22:05.613" v="1663"/>
        <pc:sldMkLst>
          <pc:docMk/>
          <pc:sldMk cId="272095543" sldId="303"/>
        </pc:sldMkLst>
        <pc:picChg chg="add">
          <ac:chgData name="MOON ELUVANGAL CHANDRAN" userId="fe5befc5-30b4-4072-86e5-b40e4274b671" providerId="ADAL" clId="{77A41238-AA0F-416B-86B1-E6065A8EA322}" dt="2020-03-17T12:22:05.613" v="1663"/>
          <ac:picMkLst>
            <pc:docMk/>
            <pc:sldMk cId="272095543" sldId="303"/>
            <ac:picMk id="10" creationId="{4B8C792E-FB32-4C37-8411-26702B288196}"/>
          </ac:picMkLst>
        </pc:picChg>
      </pc:sldChg>
      <pc:sldChg chg="addSp modSp mod">
        <pc:chgData name="MOON ELUVANGAL CHANDRAN" userId="fe5befc5-30b4-4072-86e5-b40e4274b671" providerId="ADAL" clId="{77A41238-AA0F-416B-86B1-E6065A8EA322}" dt="2020-03-17T10:40:59.257" v="58" actId="14100"/>
        <pc:sldMkLst>
          <pc:docMk/>
          <pc:sldMk cId="314225066" sldId="304"/>
        </pc:sldMkLst>
        <pc:spChg chg="add mod">
          <ac:chgData name="MOON ELUVANGAL CHANDRAN" userId="fe5befc5-30b4-4072-86e5-b40e4274b671" providerId="ADAL" clId="{77A41238-AA0F-416B-86B1-E6065A8EA322}" dt="2020-03-17T10:40:59.257" v="58" actId="14100"/>
          <ac:spMkLst>
            <pc:docMk/>
            <pc:sldMk cId="314225066" sldId="304"/>
            <ac:spMk id="5" creationId="{8C2ECEAC-9061-4BC7-9CFB-C8765EF3C600}"/>
          </ac:spMkLst>
        </pc:spChg>
        <pc:picChg chg="add mod modCrop">
          <ac:chgData name="MOON ELUVANGAL CHANDRAN" userId="fe5befc5-30b4-4072-86e5-b40e4274b671" providerId="ADAL" clId="{77A41238-AA0F-416B-86B1-E6065A8EA322}" dt="2020-03-17T10:40:15.704" v="8" actId="1076"/>
          <ac:picMkLst>
            <pc:docMk/>
            <pc:sldMk cId="314225066" sldId="304"/>
            <ac:picMk id="4" creationId="{83B8761F-1665-445A-A8A3-FA62BC0E270E}"/>
          </ac:picMkLst>
        </pc:picChg>
      </pc:sldChg>
    </pc:docChg>
  </pc:docChgLst>
  <pc:docChgLst>
    <pc:chgData name="MOON ELUVANGAL CHANDRAN" userId="fe5befc5-30b4-4072-86e5-b40e4274b671" providerId="ADAL" clId="{E000352F-62F0-48D0-A4BD-42224A721326}"/>
    <pc:docChg chg="custSel addSld modSld sldOrd modMainMaster">
      <pc:chgData name="MOON ELUVANGAL CHANDRAN" userId="fe5befc5-30b4-4072-86e5-b40e4274b671" providerId="ADAL" clId="{E000352F-62F0-48D0-A4BD-42224A721326}" dt="2020-03-31T15:47:07.499" v="417" actId="20577"/>
      <pc:docMkLst>
        <pc:docMk/>
      </pc:docMkLst>
      <pc:sldChg chg="addSp modSp ord">
        <pc:chgData name="MOON ELUVANGAL CHANDRAN" userId="fe5befc5-30b4-4072-86e5-b40e4274b671" providerId="ADAL" clId="{E000352F-62F0-48D0-A4BD-42224A721326}" dt="2020-03-22T12:29:20.992" v="373"/>
        <pc:sldMkLst>
          <pc:docMk/>
          <pc:sldMk cId="0" sldId="256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6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6"/>
            <ac:spMk id="6" creationId="{5138E9D2-768B-4A4C-8009-7DE8E917D812}"/>
          </ac:spMkLst>
        </pc:spChg>
        <pc:grpChg chg="add">
          <ac:chgData name="MOON ELUVANGAL CHANDRAN" userId="fe5befc5-30b4-4072-86e5-b40e4274b671" providerId="ADAL" clId="{E000352F-62F0-48D0-A4BD-42224A721326}" dt="2020-03-22T12:20:00.006" v="346"/>
          <ac:grpSpMkLst>
            <pc:docMk/>
            <pc:sldMk cId="0" sldId="256"/>
            <ac:grpSpMk id="5" creationId="{DBF8866D-DC95-46AD-B23D-2FAD8AB0FD12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56"/>
            <ac:graphicFrameMk id="2" creationId="{00000000-0000-0000-0000-000000000000}"/>
          </ac:graphicFrameMkLst>
        </pc:graphicFrame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0" sldId="257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57"/>
            <ac:spMk id="25" creationId="{04BAD9AA-116B-4EA0-A9BF-9BAB0E978D6E}"/>
          </ac:spMkLst>
        </pc:spChg>
        <pc:picChg chg="mod">
          <ac:chgData name="MOON ELUVANGAL CHANDRAN" userId="fe5befc5-30b4-4072-86e5-b40e4274b671" providerId="ADAL" clId="{E000352F-62F0-48D0-A4BD-42224A721326}" dt="2020-03-22T10:41:26.535" v="302"/>
          <ac:picMkLst>
            <pc:docMk/>
            <pc:sldMk cId="0" sldId="257"/>
            <ac:picMk id="21" creationId="{4660C3F8-1F8B-4EFB-8FEE-4BA77938D5AF}"/>
          </ac:picMkLst>
        </pc:picChg>
      </pc:sldChg>
      <pc:sldChg chg="addSp modSp ord">
        <pc:chgData name="MOON ELUVANGAL CHANDRAN" userId="fe5befc5-30b4-4072-86e5-b40e4274b671" providerId="ADAL" clId="{E000352F-62F0-48D0-A4BD-42224A721326}" dt="2020-03-22T12:29:23.838" v="374"/>
        <pc:sldMkLst>
          <pc:docMk/>
          <pc:sldMk cId="0" sldId="260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0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0"/>
            <ac:spMk id="8" creationId="{9BCECE0B-4002-4758-984D-D9BE2D926FF2}"/>
          </ac:spMkLst>
        </pc:spChg>
        <pc:grpChg chg="add">
          <ac:chgData name="MOON ELUVANGAL CHANDRAN" userId="fe5befc5-30b4-4072-86e5-b40e4274b671" providerId="ADAL" clId="{E000352F-62F0-48D0-A4BD-42224A721326}" dt="2020-03-22T12:20:15.046" v="347"/>
          <ac:grpSpMkLst>
            <pc:docMk/>
            <pc:sldMk cId="0" sldId="260"/>
            <ac:grpSpMk id="5" creationId="{4DA40D24-A2E9-4D2C-B5FB-6955D2FAE7B6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60"/>
            <ac:graphicFrameMk id="7" creationId="{08418954-EB91-4056-8CF6-717F34239970}"/>
          </ac:graphicFrameMkLst>
        </pc:graphicFrame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0" sldId="261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1"/>
            <ac:spMk id="29" creationId="{811D4B13-13F8-4D12-B91C-9CF2F3345B57}"/>
          </ac:spMkLst>
        </pc:spChg>
      </pc:sldChg>
      <pc:sldChg chg="addSp modSp ord">
        <pc:chgData name="MOON ELUVANGAL CHANDRAN" userId="fe5befc5-30b4-4072-86e5-b40e4274b671" providerId="ADAL" clId="{E000352F-62F0-48D0-A4BD-42224A721326}" dt="2020-03-22T12:29:29.238" v="375"/>
        <pc:sldMkLst>
          <pc:docMk/>
          <pc:sldMk cId="0" sldId="264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4"/>
            <ac:spMk id="3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0:52.370" v="348"/>
          <ac:spMkLst>
            <pc:docMk/>
            <pc:sldMk cId="0" sldId="264"/>
            <ac:spMk id="5" creationId="{8ED2338B-E2D3-4916-8B3E-A3708194219D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4"/>
            <ac:spMk id="8" creationId="{83C7EF59-6AA9-4B3F-8B97-D4A0BB82BA39}"/>
          </ac:spMkLst>
        </pc:spChg>
        <pc:grpChg chg="add">
          <ac:chgData name="MOON ELUVANGAL CHANDRAN" userId="fe5befc5-30b4-4072-86e5-b40e4274b671" providerId="ADAL" clId="{E000352F-62F0-48D0-A4BD-42224A721326}" dt="2020-03-22T12:20:52.370" v="348"/>
          <ac:grpSpMkLst>
            <pc:docMk/>
            <pc:sldMk cId="0" sldId="264"/>
            <ac:grpSpMk id="6" creationId="{69FBA7C7-12D8-4952-9009-F3A6E7D2B6D5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64"/>
            <ac:graphicFrameMk id="7" creationId="{7AB9EF60-A860-49D1-BD5F-2BEC923DF760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31.993" v="376"/>
        <pc:sldMkLst>
          <pc:docMk/>
          <pc:sldMk cId="0" sldId="268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8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68"/>
            <ac:spMk id="4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00.433" v="349"/>
          <ac:spMkLst>
            <pc:docMk/>
            <pc:sldMk cId="0" sldId="268"/>
            <ac:spMk id="6" creationId="{AE6F07DD-59C7-4DCC-8BA4-877D7E2514AD}"/>
          </ac:spMkLst>
        </pc:spChg>
        <pc:grpChg chg="add">
          <ac:chgData name="MOON ELUVANGAL CHANDRAN" userId="fe5befc5-30b4-4072-86e5-b40e4274b671" providerId="ADAL" clId="{E000352F-62F0-48D0-A4BD-42224A721326}" dt="2020-03-22T12:21:00.433" v="349"/>
          <ac:grpSpMkLst>
            <pc:docMk/>
            <pc:sldMk cId="0" sldId="268"/>
            <ac:grpSpMk id="8" creationId="{E82A629E-9F60-40F6-8EEB-5D6F7A16F899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68"/>
            <ac:graphicFrameMk id="7" creationId="{293558D7-0AE1-40F4-A42C-B2887F346BD1}"/>
          </ac:graphicFrameMkLst>
        </pc:graphicFrameChg>
        <pc:picChg chg="mod">
          <ac:chgData name="MOON ELUVANGAL CHANDRAN" userId="fe5befc5-30b4-4072-86e5-b40e4274b671" providerId="ADAL" clId="{E000352F-62F0-48D0-A4BD-42224A721326}" dt="2020-03-22T10:41:26.535" v="302"/>
          <ac:picMkLst>
            <pc:docMk/>
            <pc:sldMk cId="0" sldId="268"/>
            <ac:picMk id="5" creationId="{25F59EB1-C9F7-434E-80E3-6E141C7B3B74}"/>
          </ac:picMkLst>
        </pc:picChg>
      </pc:sldChg>
      <pc:sldChg chg="addSp modSp ord">
        <pc:chgData name="MOON ELUVANGAL CHANDRAN" userId="fe5befc5-30b4-4072-86e5-b40e4274b671" providerId="ADAL" clId="{E000352F-62F0-48D0-A4BD-42224A721326}" dt="2020-03-22T12:29:34.949" v="377"/>
        <pc:sldMkLst>
          <pc:docMk/>
          <pc:sldMk cId="0" sldId="272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2"/>
            <ac:spMk id="3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06.324" v="350"/>
          <ac:spMkLst>
            <pc:docMk/>
            <pc:sldMk cId="0" sldId="272"/>
            <ac:spMk id="5" creationId="{BDE66B0B-B67B-49DE-9467-35B275E2AFAE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2"/>
            <ac:spMk id="8" creationId="{F33B67A3-FF7F-48B5-AA14-B087264F12EF}"/>
          </ac:spMkLst>
        </pc:spChg>
        <pc:grpChg chg="add">
          <ac:chgData name="MOON ELUVANGAL CHANDRAN" userId="fe5befc5-30b4-4072-86e5-b40e4274b671" providerId="ADAL" clId="{E000352F-62F0-48D0-A4BD-42224A721326}" dt="2020-03-22T12:21:06.324" v="350"/>
          <ac:grpSpMkLst>
            <pc:docMk/>
            <pc:sldMk cId="0" sldId="272"/>
            <ac:grpSpMk id="6" creationId="{01B179A7-0C92-40B5-B00A-1BE63190EFB9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72"/>
            <ac:graphicFrameMk id="7" creationId="{9E494B33-BC8E-40D9-AC40-ED87F2225E75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36.941" v="378"/>
        <pc:sldMkLst>
          <pc:docMk/>
          <pc:sldMk cId="0" sldId="277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7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7"/>
            <ac:spMk id="4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15.608" v="351"/>
          <ac:spMkLst>
            <pc:docMk/>
            <pc:sldMk cId="0" sldId="277"/>
            <ac:spMk id="7" creationId="{F73E184E-0F53-4604-AD27-1D9E54EA5A68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7"/>
            <ac:spMk id="9" creationId="{78BCFE0F-658A-4E57-A183-49A93EDC9225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77"/>
            <ac:spMk id="10" creationId="{33162A77-F5FB-4B1F-817B-34BA8810A92E}"/>
          </ac:spMkLst>
        </pc:spChg>
        <pc:grpChg chg="add">
          <ac:chgData name="MOON ELUVANGAL CHANDRAN" userId="fe5befc5-30b4-4072-86e5-b40e4274b671" providerId="ADAL" clId="{E000352F-62F0-48D0-A4BD-42224A721326}" dt="2020-03-22T12:21:15.608" v="351"/>
          <ac:grpSpMkLst>
            <pc:docMk/>
            <pc:sldMk cId="0" sldId="277"/>
            <ac:grpSpMk id="11" creationId="{4B9B7C1A-5646-42A0-A268-D84504849AE0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77"/>
            <ac:graphicFrameMk id="8" creationId="{B4A503C6-5611-4E5B-B5B9-A0296BAD7B6E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38.675" v="379"/>
        <pc:sldMkLst>
          <pc:docMk/>
          <pc:sldMk cId="0" sldId="280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0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0"/>
            <ac:spMk id="4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27.174" v="352"/>
          <ac:spMkLst>
            <pc:docMk/>
            <pc:sldMk cId="0" sldId="280"/>
            <ac:spMk id="7" creationId="{11FEF5BB-FA9B-40E5-913A-9BD7C33A7BED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0"/>
            <ac:spMk id="9" creationId="{F278A5D6-4F0D-4A6F-8F3F-54F9279D155C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0"/>
            <ac:spMk id="10" creationId="{7699CB41-C3A4-4338-AFF7-4626C780AF36}"/>
          </ac:spMkLst>
        </pc:spChg>
        <pc:grpChg chg="add">
          <ac:chgData name="MOON ELUVANGAL CHANDRAN" userId="fe5befc5-30b4-4072-86e5-b40e4274b671" providerId="ADAL" clId="{E000352F-62F0-48D0-A4BD-42224A721326}" dt="2020-03-22T12:21:27.174" v="352"/>
          <ac:grpSpMkLst>
            <pc:docMk/>
            <pc:sldMk cId="0" sldId="280"/>
            <ac:grpSpMk id="11" creationId="{9473E3E9-35CA-4C36-B0E1-14CD26D58AA3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80"/>
            <ac:graphicFrameMk id="8" creationId="{C4511B3F-D1BB-4E33-BF37-3D60ADD4B731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45.220" v="380"/>
        <pc:sldMkLst>
          <pc:docMk/>
          <pc:sldMk cId="0" sldId="283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8" creationId="{82D61B9C-A550-4CB6-8A32-32727004683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3"/>
            <ac:spMk id="10" creationId="{36D17131-082D-4994-B495-25EDEB510C0D}"/>
          </ac:spMkLst>
        </pc:spChg>
        <pc:spChg chg="add">
          <ac:chgData name="MOON ELUVANGAL CHANDRAN" userId="fe5befc5-30b4-4072-86e5-b40e4274b671" providerId="ADAL" clId="{E000352F-62F0-48D0-A4BD-42224A721326}" dt="2020-03-22T12:21:33.382" v="353"/>
          <ac:spMkLst>
            <pc:docMk/>
            <pc:sldMk cId="0" sldId="283"/>
            <ac:spMk id="11" creationId="{2932A0E9-9436-436A-81F6-9C6037138A81}"/>
          </ac:spMkLst>
        </pc:spChg>
        <pc:grpChg chg="add">
          <ac:chgData name="MOON ELUVANGAL CHANDRAN" userId="fe5befc5-30b4-4072-86e5-b40e4274b671" providerId="ADAL" clId="{E000352F-62F0-48D0-A4BD-42224A721326}" dt="2020-03-22T12:21:33.382" v="353"/>
          <ac:grpSpMkLst>
            <pc:docMk/>
            <pc:sldMk cId="0" sldId="283"/>
            <ac:grpSpMk id="12" creationId="{C82690F4-3782-4BD0-8B42-C103A30A37F1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83"/>
            <ac:graphicFrameMk id="9" creationId="{A5F97110-05C6-43CF-8EB2-9506B3C136F5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47.337" v="381"/>
        <pc:sldMkLst>
          <pc:docMk/>
          <pc:sldMk cId="0" sldId="286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5" creationId="{00000000-0000-0000-0000-000000000000}"/>
          </ac:spMkLst>
        </pc:spChg>
        <pc:spChg chg="add">
          <ac:chgData name="MOON ELUVANGAL CHANDRAN" userId="fe5befc5-30b4-4072-86e5-b40e4274b671" providerId="ADAL" clId="{E000352F-62F0-48D0-A4BD-42224A721326}" dt="2020-03-22T12:21:37.981" v="354"/>
          <ac:spMkLst>
            <pc:docMk/>
            <pc:sldMk cId="0" sldId="286"/>
            <ac:spMk id="9" creationId="{18194BE7-659A-4569-B570-CCE848854DB5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10" creationId="{C75C928A-2A41-4085-A666-2DBDCA546E69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0" sldId="286"/>
            <ac:spMk id="11" creationId="{542E4304-B73D-44D8-970C-C98E49B5EA12}"/>
          </ac:spMkLst>
        </pc:spChg>
        <pc:grpChg chg="add">
          <ac:chgData name="MOON ELUVANGAL CHANDRAN" userId="fe5befc5-30b4-4072-86e5-b40e4274b671" providerId="ADAL" clId="{E000352F-62F0-48D0-A4BD-42224A721326}" dt="2020-03-22T12:21:37.981" v="354"/>
          <ac:grpSpMkLst>
            <pc:docMk/>
            <pc:sldMk cId="0" sldId="286"/>
            <ac:grpSpMk id="12" creationId="{A7715EF1-85F5-44E6-9594-94038F25A011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0" sldId="286"/>
            <ac:graphicFrameMk id="8" creationId="{B7BE27FD-1D3B-424C-B71B-7FD2B853DF62}"/>
          </ac:graphicFrameMkLst>
        </pc:graphicFrame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527989364" sldId="291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527989364" sldId="291"/>
            <ac:spMk id="25" creationId="{BC05A4F3-ED1B-4D9B-9D1B-88C6240FA981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2386633279" sldId="292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86633279" sldId="292"/>
            <ac:spMk id="25" creationId="{0B079049-7D16-4F79-927E-CD787F3F339F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1731965858" sldId="293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731965858" sldId="293"/>
            <ac:spMk id="25" creationId="{8288023C-8D0F-41D2-93E2-0B720B29F1CC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3394526288" sldId="294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394526288" sldId="294"/>
            <ac:spMk id="25" creationId="{EC488EB7-215D-49AC-B3E9-43C58A4271E9}"/>
          </ac:spMkLst>
        </pc:spChg>
      </pc:sldChg>
      <pc:sldChg chg="addSp modSp">
        <pc:chgData name="MOON ELUVANGAL CHANDRAN" userId="fe5befc5-30b4-4072-86e5-b40e4274b671" providerId="ADAL" clId="{E000352F-62F0-48D0-A4BD-42224A721326}" dt="2020-03-22T10:41:26.535" v="302"/>
        <pc:sldMkLst>
          <pc:docMk/>
          <pc:sldMk cId="4081951782" sldId="295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39:06.169" v="299" actId="164"/>
          <ac:spMkLst>
            <pc:docMk/>
            <pc:sldMk cId="4081951782" sldId="295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4081951782" sldId="295"/>
            <ac:spMk id="24" creationId="{00000000-0000-0000-0000-000000000000}"/>
          </ac:spMkLst>
        </pc:spChg>
        <pc:spChg chg="add mod">
          <ac:chgData name="MOON ELUVANGAL CHANDRAN" userId="fe5befc5-30b4-4072-86e5-b40e4274b671" providerId="ADAL" clId="{E000352F-62F0-48D0-A4BD-42224A721326}" dt="2020-03-22T10:39:06.169" v="299" actId="164"/>
          <ac:spMkLst>
            <pc:docMk/>
            <pc:sldMk cId="4081951782" sldId="295"/>
            <ac:spMk id="26" creationId="{DB4DDA1B-336E-45AF-8A7C-ECE002C64444}"/>
          </ac:spMkLst>
        </pc:spChg>
        <pc:grpChg chg="add mod">
          <ac:chgData name="MOON ELUVANGAL CHANDRAN" userId="fe5befc5-30b4-4072-86e5-b40e4274b671" providerId="ADAL" clId="{E000352F-62F0-48D0-A4BD-42224A721326}" dt="2020-03-22T10:41:26.535" v="302"/>
          <ac:grpSpMkLst>
            <pc:docMk/>
            <pc:sldMk cId="4081951782" sldId="295"/>
            <ac:grpSpMk id="21" creationId="{3256305D-89A1-4C58-88AA-9DE3CF25DB23}"/>
          </ac:grpSpMkLst>
        </pc:grpChg>
        <pc:picChg chg="add mod">
          <ac:chgData name="MOON ELUVANGAL CHANDRAN" userId="fe5befc5-30b4-4072-86e5-b40e4274b671" providerId="ADAL" clId="{E000352F-62F0-48D0-A4BD-42224A721326}" dt="2020-03-22T10:39:06.169" v="299" actId="164"/>
          <ac:picMkLst>
            <pc:docMk/>
            <pc:sldMk cId="4081951782" sldId="295"/>
            <ac:picMk id="27" creationId="{CA72321B-6C55-4FC2-A241-FD865D6276C2}"/>
          </ac:picMkLst>
        </pc:picChg>
        <pc:picChg chg="add mod">
          <ac:chgData name="MOON ELUVANGAL CHANDRAN" userId="fe5befc5-30b4-4072-86e5-b40e4274b671" providerId="ADAL" clId="{E000352F-62F0-48D0-A4BD-42224A721326}" dt="2020-03-22T10:39:06.169" v="299" actId="164"/>
          <ac:picMkLst>
            <pc:docMk/>
            <pc:sldMk cId="4081951782" sldId="295"/>
            <ac:picMk id="28" creationId="{5F252A1E-D86A-4C41-8326-1C37603907D9}"/>
          </ac:picMkLst>
        </pc:pic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629176631" sldId="296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629176631" sldId="296"/>
            <ac:spMk id="25" creationId="{3750F0FC-5CAD-496E-BFE7-426BCEAFF96D}"/>
          </ac:spMkLst>
        </pc:spChg>
        <pc:picChg chg="mod">
          <ac:chgData name="MOON ELUVANGAL CHANDRAN" userId="fe5befc5-30b4-4072-86e5-b40e4274b671" providerId="ADAL" clId="{E000352F-62F0-48D0-A4BD-42224A721326}" dt="2020-03-22T10:41:26.535" v="302"/>
          <ac:picMkLst>
            <pc:docMk/>
            <pc:sldMk cId="629176631" sldId="296"/>
            <ac:picMk id="2050" creationId="{66410193-C8B9-4650-A20A-1EF67DE5C11D}"/>
          </ac:picMkLst>
        </pc:pic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2360858739" sldId="297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360858739" sldId="297"/>
            <ac:spMk id="25" creationId="{5BE42DB2-AC52-4A3A-960D-8ABEB58E9D22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306903118" sldId="298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06903118" sldId="298"/>
            <ac:spMk id="25" creationId="{17B393CE-A983-49B8-B333-B4C96D6E72CF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3449536368" sldId="299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449536368" sldId="299"/>
            <ac:spMk id="25" creationId="{1230571F-5030-4037-B9BC-CB792EA57875}"/>
          </ac:spMkLst>
        </pc:spChg>
      </pc:sldChg>
      <pc:sldChg chg="modSp">
        <pc:chgData name="MOON ELUVANGAL CHANDRAN" userId="fe5befc5-30b4-4072-86e5-b40e4274b671" providerId="ADAL" clId="{E000352F-62F0-48D0-A4BD-42224A721326}" dt="2020-03-22T10:41:26.535" v="302"/>
        <pc:sldMkLst>
          <pc:docMk/>
          <pc:sldMk cId="1558151155" sldId="300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1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7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8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19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0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558151155" sldId="300"/>
            <ac:spMk id="25" creationId="{65687705-26BB-48EF-9291-583A58493F91}"/>
          </ac:spMkLst>
        </pc:spChg>
      </pc:sldChg>
      <pc:sldChg chg="addSp modSp ord">
        <pc:chgData name="MOON ELUVANGAL CHANDRAN" userId="fe5befc5-30b4-4072-86e5-b40e4274b671" providerId="ADAL" clId="{E000352F-62F0-48D0-A4BD-42224A721326}" dt="2020-03-22T12:29:49.761" v="382"/>
        <pc:sldMkLst>
          <pc:docMk/>
          <pc:sldMk cId="109874570" sldId="301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9" creationId="{CD4E342A-9802-4408-B9B1-6DAD328B93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109874570" sldId="301"/>
            <ac:spMk id="10" creationId="{F43F7F4F-8BDD-43CE-8D90-FABDBBCD71DE}"/>
          </ac:spMkLst>
        </pc:spChg>
        <pc:spChg chg="add">
          <ac:chgData name="MOON ELUVANGAL CHANDRAN" userId="fe5befc5-30b4-4072-86e5-b40e4274b671" providerId="ADAL" clId="{E000352F-62F0-48D0-A4BD-42224A721326}" dt="2020-03-22T12:21:42.960" v="355"/>
          <ac:spMkLst>
            <pc:docMk/>
            <pc:sldMk cId="109874570" sldId="301"/>
            <ac:spMk id="11" creationId="{47D37F39-08BD-41C8-BAC9-8D6E38A6B1D0}"/>
          </ac:spMkLst>
        </pc:spChg>
        <pc:grpChg chg="add">
          <ac:chgData name="MOON ELUVANGAL CHANDRAN" userId="fe5befc5-30b4-4072-86e5-b40e4274b671" providerId="ADAL" clId="{E000352F-62F0-48D0-A4BD-42224A721326}" dt="2020-03-22T12:21:42.960" v="355"/>
          <ac:grpSpMkLst>
            <pc:docMk/>
            <pc:sldMk cId="109874570" sldId="301"/>
            <ac:grpSpMk id="12" creationId="{D0721C24-BB6D-42DC-8611-B65D70D2D57E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109874570" sldId="301"/>
            <ac:graphicFrameMk id="8" creationId="{B7BE27FD-1D3B-424C-B71B-7FD2B853DF62}"/>
          </ac:graphicFrameMkLst>
        </pc:graphicFrameChg>
      </pc:sldChg>
      <pc:sldChg chg="addSp modSp ord">
        <pc:chgData name="MOON ELUVANGAL CHANDRAN" userId="fe5befc5-30b4-4072-86e5-b40e4274b671" providerId="ADAL" clId="{E000352F-62F0-48D0-A4BD-42224A721326}" dt="2020-03-22T12:29:51.165" v="383"/>
        <pc:sldMkLst>
          <pc:docMk/>
          <pc:sldMk cId="2797125794" sldId="302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7" creationId="{A7A24E6A-A3E3-4170-BDE1-8603252AC151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97125794" sldId="302"/>
            <ac:spMk id="9" creationId="{CD4E342A-9802-4408-B9B1-6DAD328B9300}"/>
          </ac:spMkLst>
        </pc:spChg>
        <pc:spChg chg="add">
          <ac:chgData name="MOON ELUVANGAL CHANDRAN" userId="fe5befc5-30b4-4072-86e5-b40e4274b671" providerId="ADAL" clId="{E000352F-62F0-48D0-A4BD-42224A721326}" dt="2020-03-22T12:24:37.023" v="356"/>
          <ac:spMkLst>
            <pc:docMk/>
            <pc:sldMk cId="2797125794" sldId="302"/>
            <ac:spMk id="10" creationId="{3C760E79-E17F-44D5-86A8-33C2BAD78AAA}"/>
          </ac:spMkLst>
        </pc:spChg>
        <pc:grpChg chg="add">
          <ac:chgData name="MOON ELUVANGAL CHANDRAN" userId="fe5befc5-30b4-4072-86e5-b40e4274b671" providerId="ADAL" clId="{E000352F-62F0-48D0-A4BD-42224A721326}" dt="2020-03-22T12:24:37.023" v="356"/>
          <ac:grpSpMkLst>
            <pc:docMk/>
            <pc:sldMk cId="2797125794" sldId="302"/>
            <ac:grpSpMk id="11" creationId="{1C1FFCE2-8059-40E8-9840-2ABA93F8F1A7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2797125794" sldId="302"/>
            <ac:graphicFrameMk id="8" creationId="{B7BE27FD-1D3B-424C-B71B-7FD2B853DF62}"/>
          </ac:graphicFrameMkLst>
        </pc:graphicFrameChg>
      </pc:sldChg>
      <pc:sldChg chg="addSp delSp modSp">
        <pc:chgData name="MOON ELUVANGAL CHANDRAN" userId="fe5befc5-30b4-4072-86e5-b40e4274b671" providerId="ADAL" clId="{E000352F-62F0-48D0-A4BD-42224A721326}" dt="2020-03-22T12:25:50.176" v="360" actId="164"/>
        <pc:sldMkLst>
          <pc:docMk/>
          <pc:sldMk cId="272095543" sldId="303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7" creationId="{3454B625-0405-4611-A1CE-C6FA641BDFCB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272095543" sldId="303"/>
            <ac:spMk id="9" creationId="{CD4E342A-9802-4408-B9B1-6DAD328B9300}"/>
          </ac:spMkLst>
        </pc:spChg>
        <pc:spChg chg="add">
          <ac:chgData name="MOON ELUVANGAL CHANDRAN" userId="fe5befc5-30b4-4072-86e5-b40e4274b671" providerId="ADAL" clId="{E000352F-62F0-48D0-A4BD-42224A721326}" dt="2020-03-22T12:24:52.250" v="357"/>
          <ac:spMkLst>
            <pc:docMk/>
            <pc:sldMk cId="272095543" sldId="303"/>
            <ac:spMk id="11" creationId="{460A1D02-C579-45CA-B88F-EE63EB884650}"/>
          </ac:spMkLst>
        </pc:spChg>
        <pc:grpChg chg="add">
          <ac:chgData name="MOON ELUVANGAL CHANDRAN" userId="fe5befc5-30b4-4072-86e5-b40e4274b671" providerId="ADAL" clId="{E000352F-62F0-48D0-A4BD-42224A721326}" dt="2020-03-22T12:24:52.250" v="357"/>
          <ac:grpSpMkLst>
            <pc:docMk/>
            <pc:sldMk cId="272095543" sldId="303"/>
            <ac:grpSpMk id="12" creationId="{15125AC7-95B9-4898-8F41-7C526B965A24}"/>
          </ac:grpSpMkLst>
        </pc:grpChg>
        <pc:grpChg chg="add mod">
          <ac:chgData name="MOON ELUVANGAL CHANDRAN" userId="fe5befc5-30b4-4072-86e5-b40e4274b671" providerId="ADAL" clId="{E000352F-62F0-48D0-A4BD-42224A721326}" dt="2020-03-22T12:25:50.176" v="360" actId="164"/>
          <ac:grpSpMkLst>
            <pc:docMk/>
            <pc:sldMk cId="272095543" sldId="303"/>
            <ac:grpSpMk id="18" creationId="{5B861D29-8A19-45B0-8D0E-56A57219F7F7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272095543" sldId="303"/>
            <ac:graphicFrameMk id="8" creationId="{B7BE27FD-1D3B-424C-B71B-7FD2B853DF62}"/>
          </ac:graphicFrameMkLst>
        </pc:graphicFrameChg>
        <pc:picChg chg="del mod">
          <ac:chgData name="MOON ELUVANGAL CHANDRAN" userId="fe5befc5-30b4-4072-86e5-b40e4274b671" providerId="ADAL" clId="{E000352F-62F0-48D0-A4BD-42224A721326}" dt="2020-03-22T12:16:43.893" v="344" actId="478"/>
          <ac:picMkLst>
            <pc:docMk/>
            <pc:sldMk cId="272095543" sldId="303"/>
            <ac:picMk id="10" creationId="{4B8C792E-FB32-4C37-8411-26702B288196}"/>
          </ac:picMkLst>
        </pc:picChg>
        <pc:cxnChg chg="add mod">
          <ac:chgData name="MOON ELUVANGAL CHANDRAN" userId="fe5befc5-30b4-4072-86e5-b40e4274b671" providerId="ADAL" clId="{E000352F-62F0-48D0-A4BD-42224A721326}" dt="2020-03-22T12:25:50.176" v="360" actId="164"/>
          <ac:cxnSpMkLst>
            <pc:docMk/>
            <pc:sldMk cId="272095543" sldId="303"/>
            <ac:cxnSpMk id="6" creationId="{B69615DD-DDB2-4A9C-8DB3-0B89CFD67FF9}"/>
          </ac:cxnSpMkLst>
        </pc:cxnChg>
        <pc:cxnChg chg="add mod">
          <ac:chgData name="MOON ELUVANGAL CHANDRAN" userId="fe5befc5-30b4-4072-86e5-b40e4274b671" providerId="ADAL" clId="{E000352F-62F0-48D0-A4BD-42224A721326}" dt="2020-03-22T12:25:50.176" v="360" actId="164"/>
          <ac:cxnSpMkLst>
            <pc:docMk/>
            <pc:sldMk cId="272095543" sldId="303"/>
            <ac:cxnSpMk id="16" creationId="{67D850CF-21F1-4489-B2F9-BD99A0105D18}"/>
          </ac:cxnSpMkLst>
        </pc:cxnChg>
      </pc:sldChg>
      <pc:sldChg chg="addSp modSp mod modAnim">
        <pc:chgData name="MOON ELUVANGAL CHANDRAN" userId="fe5befc5-30b4-4072-86e5-b40e4274b671" providerId="ADAL" clId="{E000352F-62F0-48D0-A4BD-42224A721326}" dt="2020-03-31T14:36:30.229" v="401" actId="20577"/>
        <pc:sldMkLst>
          <pc:docMk/>
          <pc:sldMk cId="314225066" sldId="304"/>
        </pc:sld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14225066" sldId="304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14225066" sldId="304"/>
            <ac:spMk id="6" creationId="{5138E9D2-768B-4A4C-8009-7DE8E917D812}"/>
          </ac:spMkLst>
        </pc:spChg>
        <pc:spChg chg="add mod">
          <ac:chgData name="MOON ELUVANGAL CHANDRAN" userId="fe5befc5-30b4-4072-86e5-b40e4274b671" providerId="ADAL" clId="{E000352F-62F0-48D0-A4BD-42224A721326}" dt="2020-03-22T12:19:56.606" v="345" actId="164"/>
          <ac:spMkLst>
            <pc:docMk/>
            <pc:sldMk cId="314225066" sldId="304"/>
            <ac:spMk id="7" creationId="{7D671A45-A10E-403E-80DE-CB41BD8D2916}"/>
          </ac:spMkLst>
        </pc:spChg>
        <pc:spChg chg="add mod">
          <ac:chgData name="MOON ELUVANGAL CHANDRAN" userId="fe5befc5-30b4-4072-86e5-b40e4274b671" providerId="ADAL" clId="{E000352F-62F0-48D0-A4BD-42224A721326}" dt="2020-03-22T10:41:26.535" v="302"/>
          <ac:spMkLst>
            <pc:docMk/>
            <pc:sldMk cId="314225066" sldId="304"/>
            <ac:spMk id="14" creationId="{9330D9C9-29DF-4DEA-BE9F-ED2CE288FC1A}"/>
          </ac:spMkLst>
        </pc:spChg>
        <pc:spChg chg="add">
          <ac:chgData name="MOON ELUVANGAL CHANDRAN" userId="fe5befc5-30b4-4072-86e5-b40e4274b671" providerId="ADAL" clId="{E000352F-62F0-48D0-A4BD-42224A721326}" dt="2020-03-22T10:42:19.125" v="303"/>
          <ac:spMkLst>
            <pc:docMk/>
            <pc:sldMk cId="314225066" sldId="304"/>
            <ac:spMk id="15" creationId="{101A2D94-6897-4D66-8D4B-55AEAFF2913F}"/>
          </ac:spMkLst>
        </pc:spChg>
        <pc:spChg chg="add mod">
          <ac:chgData name="MOON ELUVANGAL CHANDRAN" userId="fe5befc5-30b4-4072-86e5-b40e4274b671" providerId="ADAL" clId="{E000352F-62F0-48D0-A4BD-42224A721326}" dt="2020-03-31T14:36:30.229" v="401" actId="20577"/>
          <ac:spMkLst>
            <pc:docMk/>
            <pc:sldMk cId="314225066" sldId="304"/>
            <ac:spMk id="16" creationId="{BDCD0E05-F6FD-4DC4-BDAC-CA9827706943}"/>
          </ac:spMkLst>
        </pc:spChg>
        <pc:spChg chg="add">
          <ac:chgData name="MOON ELUVANGAL CHANDRAN" userId="fe5befc5-30b4-4072-86e5-b40e4274b671" providerId="ADAL" clId="{E000352F-62F0-48D0-A4BD-42224A721326}" dt="2020-03-22T10:46:22.463" v="305"/>
          <ac:spMkLst>
            <pc:docMk/>
            <pc:sldMk cId="314225066" sldId="304"/>
            <ac:spMk id="17" creationId="{9DE83788-B09C-4151-9890-7120F26A5CFB}"/>
          </ac:spMkLst>
        </pc:spChg>
        <pc:grpChg chg="add mod">
          <ac:chgData name="MOON ELUVANGAL CHANDRAN" userId="fe5befc5-30b4-4072-86e5-b40e4274b671" providerId="ADAL" clId="{E000352F-62F0-48D0-A4BD-42224A721326}" dt="2020-03-22T12:19:56.606" v="345" actId="164"/>
          <ac:grpSpMkLst>
            <pc:docMk/>
            <pc:sldMk cId="314225066" sldId="304"/>
            <ac:grpSpMk id="18" creationId="{C08950A3-69DC-4BDF-B6E6-7F243689BBAF}"/>
          </ac:grpSpMkLst>
        </pc:grpChg>
        <pc:graphicFrameChg chg="mod">
          <ac:chgData name="MOON ELUVANGAL CHANDRAN" userId="fe5befc5-30b4-4072-86e5-b40e4274b671" providerId="ADAL" clId="{E000352F-62F0-48D0-A4BD-42224A721326}" dt="2020-03-22T10:41:26.535" v="302"/>
          <ac:graphicFrameMkLst>
            <pc:docMk/>
            <pc:sldMk cId="314225066" sldId="304"/>
            <ac:graphicFrameMk id="2" creationId="{00000000-0000-0000-0000-000000000000}"/>
          </ac:graphicFrameMkLst>
        </pc:graphicFrameChg>
        <pc:picChg chg="add mod">
          <ac:chgData name="MOON ELUVANGAL CHANDRAN" userId="fe5befc5-30b4-4072-86e5-b40e4274b671" providerId="ADAL" clId="{E000352F-62F0-48D0-A4BD-42224A721326}" dt="2020-03-22T10:31:07.106" v="4"/>
          <ac:picMkLst>
            <pc:docMk/>
            <pc:sldMk cId="314225066" sldId="304"/>
            <ac:picMk id="8" creationId="{9B989C76-9C66-47EF-A4E4-6BCD912CAA71}"/>
          </ac:picMkLst>
        </pc:picChg>
        <pc:picChg chg="add mod">
          <ac:chgData name="MOON ELUVANGAL CHANDRAN" userId="fe5befc5-30b4-4072-86e5-b40e4274b671" providerId="ADAL" clId="{E000352F-62F0-48D0-A4BD-42224A721326}" dt="2020-03-22T10:35:05.233" v="293"/>
          <ac:picMkLst>
            <pc:docMk/>
            <pc:sldMk cId="314225066" sldId="304"/>
            <ac:picMk id="9" creationId="{2864EEFE-C2F1-41F3-A70D-3C052F582499}"/>
          </ac:picMkLst>
        </pc:picChg>
        <pc:picChg chg="add mod">
          <ac:chgData name="MOON ELUVANGAL CHANDRAN" userId="fe5befc5-30b4-4072-86e5-b40e4274b671" providerId="ADAL" clId="{E000352F-62F0-48D0-A4BD-42224A721326}" dt="2020-03-22T12:19:56.606" v="345" actId="164"/>
          <ac:picMkLst>
            <pc:docMk/>
            <pc:sldMk cId="314225066" sldId="304"/>
            <ac:picMk id="11" creationId="{01F4CD22-3599-4D1F-AF0E-E22C7C2192FF}"/>
          </ac:picMkLst>
        </pc:picChg>
        <pc:picChg chg="add mod">
          <ac:chgData name="MOON ELUVANGAL CHANDRAN" userId="fe5befc5-30b4-4072-86e5-b40e4274b671" providerId="ADAL" clId="{E000352F-62F0-48D0-A4BD-42224A721326}" dt="2020-03-22T12:19:56.606" v="345" actId="164"/>
          <ac:picMkLst>
            <pc:docMk/>
            <pc:sldMk cId="314225066" sldId="304"/>
            <ac:picMk id="13" creationId="{6B08F882-610F-4B0B-B222-8582F0E8A443}"/>
          </ac:picMkLst>
        </pc:picChg>
      </pc:sldChg>
      <pc:sldChg chg="modSp add ord">
        <pc:chgData name="MOON ELUVANGAL CHANDRAN" userId="fe5befc5-30b4-4072-86e5-b40e4274b671" providerId="ADAL" clId="{E000352F-62F0-48D0-A4BD-42224A721326}" dt="2020-03-22T12:27:51.089" v="364"/>
        <pc:sldMkLst>
          <pc:docMk/>
          <pc:sldMk cId="2782174669" sldId="305"/>
        </pc:sldMkLst>
        <pc:spChg chg="mod">
          <ac:chgData name="MOON ELUVANGAL CHANDRAN" userId="fe5befc5-30b4-4072-86e5-b40e4274b671" providerId="ADAL" clId="{E000352F-62F0-48D0-A4BD-42224A721326}" dt="2020-03-22T11:12:18.231" v="308"/>
          <ac:spMkLst>
            <pc:docMk/>
            <pc:sldMk cId="2782174669" sldId="305"/>
            <ac:spMk id="24" creationId="{00000000-0000-0000-0000-000000000000}"/>
          </ac:spMkLst>
        </pc:spChg>
      </pc:sldChg>
      <pc:sldChg chg="addSp modSp add ord">
        <pc:chgData name="MOON ELUVANGAL CHANDRAN" userId="fe5befc5-30b4-4072-86e5-b40e4274b671" providerId="ADAL" clId="{E000352F-62F0-48D0-A4BD-42224A721326}" dt="2020-03-22T12:27:46.080" v="363"/>
        <pc:sldMkLst>
          <pc:docMk/>
          <pc:sldMk cId="1262266229" sldId="306"/>
        </pc:sldMkLst>
        <pc:spChg chg="mod">
          <ac:chgData name="MOON ELUVANGAL CHANDRAN" userId="fe5befc5-30b4-4072-86e5-b40e4274b671" providerId="ADAL" clId="{E000352F-62F0-48D0-A4BD-42224A721326}" dt="2020-03-22T11:20:34.748" v="313" actId="1076"/>
          <ac:spMkLst>
            <pc:docMk/>
            <pc:sldMk cId="1262266229" sldId="306"/>
            <ac:spMk id="23" creationId="{00000000-0000-0000-0000-000000000000}"/>
          </ac:spMkLst>
        </pc:spChg>
        <pc:picChg chg="add mod">
          <ac:chgData name="MOON ELUVANGAL CHANDRAN" userId="fe5befc5-30b4-4072-86e5-b40e4274b671" providerId="ADAL" clId="{E000352F-62F0-48D0-A4BD-42224A721326}" dt="2020-03-22T11:20:40.219" v="314" actId="1076"/>
          <ac:picMkLst>
            <pc:docMk/>
            <pc:sldMk cId="1262266229" sldId="306"/>
            <ac:picMk id="1026" creationId="{2860FDE2-26CA-4E3E-A253-1974471CB281}"/>
          </ac:picMkLst>
        </pc:picChg>
      </pc:sldChg>
      <pc:sldChg chg="delSp modSp add ord">
        <pc:chgData name="MOON ELUVANGAL CHANDRAN" userId="fe5befc5-30b4-4072-86e5-b40e4274b671" providerId="ADAL" clId="{E000352F-62F0-48D0-A4BD-42224A721326}" dt="2020-03-22T12:28:58.609" v="368"/>
        <pc:sldMkLst>
          <pc:docMk/>
          <pc:sldMk cId="3883336541" sldId="307"/>
        </pc:sldMkLst>
        <pc:spChg chg="mod">
          <ac:chgData name="MOON ELUVANGAL CHANDRAN" userId="fe5befc5-30b4-4072-86e5-b40e4274b671" providerId="ADAL" clId="{E000352F-62F0-48D0-A4BD-42224A721326}" dt="2020-03-22T11:46:25.199" v="318"/>
          <ac:spMkLst>
            <pc:docMk/>
            <pc:sldMk cId="3883336541" sldId="307"/>
            <ac:spMk id="12" creationId="{00000000-0000-0000-0000-000000000000}"/>
          </ac:spMkLst>
        </pc:spChg>
        <pc:picChg chg="del">
          <ac:chgData name="MOON ELUVANGAL CHANDRAN" userId="fe5befc5-30b4-4072-86e5-b40e4274b671" providerId="ADAL" clId="{E000352F-62F0-48D0-A4BD-42224A721326}" dt="2020-03-22T11:25:57.269" v="317" actId="478"/>
          <ac:picMkLst>
            <pc:docMk/>
            <pc:sldMk cId="3883336541" sldId="307"/>
            <ac:picMk id="1026" creationId="{2860FDE2-26CA-4E3E-A253-1974471CB281}"/>
          </ac:picMkLst>
        </pc:picChg>
      </pc:sldChg>
      <pc:sldChg chg="add ord">
        <pc:chgData name="MOON ELUVANGAL CHANDRAN" userId="fe5befc5-30b4-4072-86e5-b40e4274b671" providerId="ADAL" clId="{E000352F-62F0-48D0-A4BD-42224A721326}" dt="2020-03-22T12:27:41.093" v="362"/>
        <pc:sldMkLst>
          <pc:docMk/>
          <pc:sldMk cId="502947269" sldId="308"/>
        </pc:sldMkLst>
      </pc:sldChg>
      <pc:sldChg chg="addSp add ord">
        <pc:chgData name="MOON ELUVANGAL CHANDRAN" userId="fe5befc5-30b4-4072-86e5-b40e4274b671" providerId="ADAL" clId="{E000352F-62F0-48D0-A4BD-42224A721326}" dt="2020-03-22T12:29:00.679" v="369"/>
        <pc:sldMkLst>
          <pc:docMk/>
          <pc:sldMk cId="3292466909" sldId="309"/>
        </pc:sldMkLst>
        <pc:picChg chg="add">
          <ac:chgData name="MOON ELUVANGAL CHANDRAN" userId="fe5befc5-30b4-4072-86e5-b40e4274b671" providerId="ADAL" clId="{E000352F-62F0-48D0-A4BD-42224A721326}" dt="2020-03-22T11:56:15.514" v="323"/>
          <ac:picMkLst>
            <pc:docMk/>
            <pc:sldMk cId="3292466909" sldId="309"/>
            <ac:picMk id="25" creationId="{F1A82925-F95B-4D3C-A4EC-EB8454C8458F}"/>
          </ac:picMkLst>
        </pc:picChg>
      </pc:sldChg>
      <pc:sldChg chg="add ord">
        <pc:chgData name="MOON ELUVANGAL CHANDRAN" userId="fe5befc5-30b4-4072-86e5-b40e4274b671" providerId="ADAL" clId="{E000352F-62F0-48D0-A4BD-42224A721326}" dt="2020-03-22T12:28:05.101" v="365"/>
        <pc:sldMkLst>
          <pc:docMk/>
          <pc:sldMk cId="4198939178" sldId="310"/>
        </pc:sldMkLst>
      </pc:sldChg>
      <pc:sldChg chg="add ord">
        <pc:chgData name="MOON ELUVANGAL CHANDRAN" userId="fe5befc5-30b4-4072-86e5-b40e4274b671" providerId="ADAL" clId="{E000352F-62F0-48D0-A4BD-42224A721326}" dt="2020-03-22T12:29:05.206" v="370"/>
        <pc:sldMkLst>
          <pc:docMk/>
          <pc:sldMk cId="2718957149" sldId="311"/>
        </pc:sldMkLst>
      </pc:sldChg>
      <pc:sldChg chg="add ord">
        <pc:chgData name="MOON ELUVANGAL CHANDRAN" userId="fe5befc5-30b4-4072-86e5-b40e4274b671" providerId="ADAL" clId="{E000352F-62F0-48D0-A4BD-42224A721326}" dt="2020-03-22T12:28:54.335" v="367"/>
        <pc:sldMkLst>
          <pc:docMk/>
          <pc:sldMk cId="3718017344" sldId="312"/>
        </pc:sldMkLst>
      </pc:sldChg>
      <pc:sldChg chg="addSp modSp add ord">
        <pc:chgData name="MOON ELUVANGAL CHANDRAN" userId="fe5befc5-30b4-4072-86e5-b40e4274b671" providerId="ADAL" clId="{E000352F-62F0-48D0-A4BD-42224A721326}" dt="2020-03-22T12:28:36.693" v="366"/>
        <pc:sldMkLst>
          <pc:docMk/>
          <pc:sldMk cId="3288314958" sldId="313"/>
        </pc:sldMkLst>
        <pc:spChg chg="mod">
          <ac:chgData name="MOON ELUVANGAL CHANDRAN" userId="fe5befc5-30b4-4072-86e5-b40e4274b671" providerId="ADAL" clId="{E000352F-62F0-48D0-A4BD-42224A721326}" dt="2020-03-22T12:12:34.393" v="335" actId="14100"/>
          <ac:spMkLst>
            <pc:docMk/>
            <pc:sldMk cId="3288314958" sldId="313"/>
            <ac:spMk id="23" creationId="{00000000-0000-0000-0000-000000000000}"/>
          </ac:spMkLst>
        </pc:spChg>
        <pc:picChg chg="add mod">
          <ac:chgData name="MOON ELUVANGAL CHANDRAN" userId="fe5befc5-30b4-4072-86e5-b40e4274b671" providerId="ADAL" clId="{E000352F-62F0-48D0-A4BD-42224A721326}" dt="2020-03-22T12:12:41.064" v="337" actId="1076"/>
          <ac:picMkLst>
            <pc:docMk/>
            <pc:sldMk cId="3288314958" sldId="313"/>
            <ac:picMk id="2050" creationId="{18618909-BC01-4B29-8B34-B8E8AEE48AAD}"/>
          </ac:picMkLst>
        </pc:picChg>
      </pc:sldChg>
      <pc:sldChg chg="delSp modSp add ord">
        <pc:chgData name="MOON ELUVANGAL CHANDRAN" userId="fe5befc5-30b4-4072-86e5-b40e4274b671" providerId="ADAL" clId="{E000352F-62F0-48D0-A4BD-42224A721326}" dt="2020-03-22T12:29:14.191" v="372"/>
        <pc:sldMkLst>
          <pc:docMk/>
          <pc:sldMk cId="2988945436" sldId="314"/>
        </pc:sldMkLst>
        <pc:spChg chg="mod">
          <ac:chgData name="MOON ELUVANGAL CHANDRAN" userId="fe5befc5-30b4-4072-86e5-b40e4274b671" providerId="ADAL" clId="{E000352F-62F0-48D0-A4BD-42224A721326}" dt="2020-03-22T12:15:43.394" v="341"/>
          <ac:spMkLst>
            <pc:docMk/>
            <pc:sldMk cId="2988945436" sldId="314"/>
            <ac:spMk id="15" creationId="{00000000-0000-0000-0000-000000000000}"/>
          </ac:spMkLst>
        </pc:spChg>
        <pc:picChg chg="del">
          <ac:chgData name="MOON ELUVANGAL CHANDRAN" userId="fe5befc5-30b4-4072-86e5-b40e4274b671" providerId="ADAL" clId="{E000352F-62F0-48D0-A4BD-42224A721326}" dt="2020-03-22T12:15:01.568" v="340" actId="478"/>
          <ac:picMkLst>
            <pc:docMk/>
            <pc:sldMk cId="2988945436" sldId="314"/>
            <ac:picMk id="2050" creationId="{18618909-BC01-4B29-8B34-B8E8AEE48AAD}"/>
          </ac:picMkLst>
        </pc:picChg>
      </pc:sldChg>
      <pc:sldChg chg="add ord">
        <pc:chgData name="MOON ELUVANGAL CHANDRAN" userId="fe5befc5-30b4-4072-86e5-b40e4274b671" providerId="ADAL" clId="{E000352F-62F0-48D0-A4BD-42224A721326}" dt="2020-03-22T12:29:12.762" v="371"/>
        <pc:sldMkLst>
          <pc:docMk/>
          <pc:sldMk cId="1250847552" sldId="315"/>
        </pc:sldMkLst>
      </pc:sldChg>
      <pc:sldChg chg="addSp delSp modSp add mod">
        <pc:chgData name="MOON ELUVANGAL CHANDRAN" userId="fe5befc5-30b4-4072-86e5-b40e4274b671" providerId="ADAL" clId="{E000352F-62F0-48D0-A4BD-42224A721326}" dt="2020-03-31T15:47:07.499" v="417" actId="20577"/>
        <pc:sldMkLst>
          <pc:docMk/>
          <pc:sldMk cId="801056049" sldId="316"/>
        </pc:sldMkLst>
        <pc:spChg chg="del">
          <ac:chgData name="MOON ELUVANGAL CHANDRAN" userId="fe5befc5-30b4-4072-86e5-b40e4274b671" providerId="ADAL" clId="{E000352F-62F0-48D0-A4BD-42224A721326}" dt="2020-03-31T15:45:07.673" v="403" actId="478"/>
          <ac:spMkLst>
            <pc:docMk/>
            <pc:sldMk cId="801056049" sldId="316"/>
            <ac:spMk id="9" creationId="{CD4E342A-9802-4408-B9B1-6DAD328B9300}"/>
          </ac:spMkLst>
        </pc:spChg>
        <pc:spChg chg="del">
          <ac:chgData name="MOON ELUVANGAL CHANDRAN" userId="fe5befc5-30b4-4072-86e5-b40e4274b671" providerId="ADAL" clId="{E000352F-62F0-48D0-A4BD-42224A721326}" dt="2020-03-31T15:45:07.673" v="403" actId="478"/>
          <ac:spMkLst>
            <pc:docMk/>
            <pc:sldMk cId="801056049" sldId="316"/>
            <ac:spMk id="11" creationId="{460A1D02-C579-45CA-B88F-EE63EB884650}"/>
          </ac:spMkLst>
        </pc:spChg>
        <pc:spChg chg="add mod">
          <ac:chgData name="MOON ELUVANGAL CHANDRAN" userId="fe5befc5-30b4-4072-86e5-b40e4274b671" providerId="ADAL" clId="{E000352F-62F0-48D0-A4BD-42224A721326}" dt="2020-03-31T15:45:19.479" v="405" actId="1076"/>
          <ac:spMkLst>
            <pc:docMk/>
            <pc:sldMk cId="801056049" sldId="316"/>
            <ac:spMk id="17" creationId="{4D05947B-D5D7-4A53-AE5B-EF58F3CBBA0F}"/>
          </ac:spMkLst>
        </pc:spChg>
        <pc:grpChg chg="del">
          <ac:chgData name="MOON ELUVANGAL CHANDRAN" userId="fe5befc5-30b4-4072-86e5-b40e4274b671" providerId="ADAL" clId="{E000352F-62F0-48D0-A4BD-42224A721326}" dt="2020-03-31T15:45:07.673" v="403" actId="478"/>
          <ac:grpSpMkLst>
            <pc:docMk/>
            <pc:sldMk cId="801056049" sldId="316"/>
            <ac:grpSpMk id="12" creationId="{15125AC7-95B9-4898-8F41-7C526B965A24}"/>
          </ac:grpSpMkLst>
        </pc:grpChg>
        <pc:grpChg chg="del">
          <ac:chgData name="MOON ELUVANGAL CHANDRAN" userId="fe5befc5-30b4-4072-86e5-b40e4274b671" providerId="ADAL" clId="{E000352F-62F0-48D0-A4BD-42224A721326}" dt="2020-03-31T15:45:01.549" v="402" actId="478"/>
          <ac:grpSpMkLst>
            <pc:docMk/>
            <pc:sldMk cId="801056049" sldId="316"/>
            <ac:grpSpMk id="18" creationId="{5B861D29-8A19-45B0-8D0E-56A57219F7F7}"/>
          </ac:grpSpMkLst>
        </pc:grpChg>
        <pc:graphicFrameChg chg="modGraphic">
          <ac:chgData name="MOON ELUVANGAL CHANDRAN" userId="fe5befc5-30b4-4072-86e5-b40e4274b671" providerId="ADAL" clId="{E000352F-62F0-48D0-A4BD-42224A721326}" dt="2020-03-31T15:47:07.499" v="417" actId="20577"/>
          <ac:graphicFrameMkLst>
            <pc:docMk/>
            <pc:sldMk cId="801056049" sldId="316"/>
            <ac:graphicFrameMk id="8" creationId="{B7BE27FD-1D3B-424C-B71B-7FD2B853DF62}"/>
          </ac:graphicFrameMkLst>
        </pc:graphicFrameChg>
      </pc:sldChg>
      <pc:sldChg chg="modSp add mod ord">
        <pc:chgData name="MOON ELUVANGAL CHANDRAN" userId="fe5befc5-30b4-4072-86e5-b40e4274b671" providerId="ADAL" clId="{E000352F-62F0-48D0-A4BD-42224A721326}" dt="2020-03-22T13:39:35.171" v="399" actId="1076"/>
        <pc:sldMkLst>
          <pc:docMk/>
          <pc:sldMk cId="680297714" sldId="317"/>
        </pc:sldMkLst>
        <pc:spChg chg="mod">
          <ac:chgData name="MOON ELUVANGAL CHANDRAN" userId="fe5befc5-30b4-4072-86e5-b40e4274b671" providerId="ADAL" clId="{E000352F-62F0-48D0-A4BD-42224A721326}" dt="2020-03-22T13:39:35.171" v="399" actId="1076"/>
          <ac:spMkLst>
            <pc:docMk/>
            <pc:sldMk cId="680297714" sldId="317"/>
            <ac:spMk id="14" creationId="{9330D9C9-29DF-4DEA-BE9F-ED2CE288FC1A}"/>
          </ac:spMkLst>
        </pc:spChg>
      </pc:sldChg>
      <pc:sldMasterChg chg="modSp modSldLayout">
        <pc:chgData name="MOON ELUVANGAL CHANDRAN" userId="fe5befc5-30b4-4072-86e5-b40e4274b671" providerId="ADAL" clId="{E000352F-62F0-48D0-A4BD-42224A721326}" dt="2020-03-22T10:41:26.535" v="302"/>
        <pc:sldMasterMkLst>
          <pc:docMk/>
          <pc:sldMasterMk cId="0" sldId="2147483648"/>
        </pc:sldMasterMkLst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MOON ELUVANGAL CHANDRAN" userId="fe5befc5-30b4-4072-86e5-b40e4274b671" providerId="ADAL" clId="{E000352F-62F0-48D0-A4BD-42224A721326}" dt="2020-03-22T10:41:26.535" v="302"/>
          <ac:spMkLst>
            <pc:docMk/>
            <pc:sldMasterMk cId="0" sldId="2147483648"/>
            <ac:spMk id="16" creationId="{00000000-0000-0000-0000-000000000000}"/>
          </ac:spMkLst>
        </pc:spChg>
        <pc:sldLayoutChg chg="modSp">
          <pc:chgData name="MOON ELUVANGAL CHANDRAN" userId="fe5befc5-30b4-4072-86e5-b40e4274b671" providerId="ADAL" clId="{E000352F-62F0-48D0-A4BD-42224A721326}" dt="2020-03-22T10:41:26.535" v="302"/>
          <pc:sldLayoutMkLst>
            <pc:docMk/>
            <pc:sldMasterMk cId="0" sldId="2147483648"/>
            <pc:sldLayoutMk cId="0" sldId="2147483661"/>
          </pc:sldLayoutMkLst>
          <pc:spChg chg="mod">
            <ac:chgData name="MOON ELUVANGAL CHANDRAN" userId="fe5befc5-30b4-4072-86e5-b40e4274b671" providerId="ADAL" clId="{E000352F-62F0-48D0-A4BD-42224A721326}" dt="2020-03-22T10:41:26.535" v="302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MOON ELUVANGAL CHANDRAN" userId="fe5befc5-30b4-4072-86e5-b40e4274b671" providerId="ADAL" clId="{E000352F-62F0-48D0-A4BD-42224A721326}" dt="2020-03-22T10:41:26.535" v="302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MOON ELUVANGAL CHANDRAN" userId="fe5befc5-30b4-4072-86e5-b40e4274b671" providerId="ADAL" clId="{E000352F-62F0-48D0-A4BD-42224A721326}" dt="2020-03-22T10:41:26.535" v="302"/>
          <pc:sldLayoutMkLst>
            <pc:docMk/>
            <pc:sldMasterMk cId="0" sldId="2147483648"/>
            <pc:sldLayoutMk cId="0" sldId="2147483663"/>
          </pc:sldLayoutMkLst>
          <pc:spChg chg="mod">
            <ac:chgData name="MOON ELUVANGAL CHANDRAN" userId="fe5befc5-30b4-4072-86e5-b40e4274b671" providerId="ADAL" clId="{E000352F-62F0-48D0-A4BD-42224A721326}" dt="2020-03-22T10:41:26.535" v="302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MOON ELUVANGAL CHANDRAN" userId="fe5befc5-30b4-4072-86e5-b40e4274b671" providerId="ADAL" clId="{E000352F-62F0-48D0-A4BD-42224A721326}" dt="2020-03-22T10:41:26.535" v="302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30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66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4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23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7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926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879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14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07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49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56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72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103" y="2480586"/>
            <a:ext cx="1067179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1577340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981200" y="1447800"/>
            <a:ext cx="75438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540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86495" y="4648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6F07DD-59C7-4DCC-8BA4-877D7E2514A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2A629E-9F60-40F6-8EEB-5D6F7A16F89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D44051-1586-4E5D-AE74-22F28008CF62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B79CAFD5-F9A4-4778-A0E2-4DDEB303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5747D7-5323-4530-BB0B-BD1A60E8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Prithvi Raj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Fahad Fasil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Biju Menon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Suresh Gopi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Identify the actor?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2050" name="Picture 2" descr="Image result for Biju Menon">
            <a:extLst>
              <a:ext uri="{FF2B5EF4-FFF2-40B4-BE49-F238E27FC236}">
                <a16:creationId xmlns:a16="http://schemas.microsoft.com/office/drawing/2014/main" id="{18618909-BC01-4B29-8B34-B8E8AEE4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47" y="1934021"/>
            <a:ext cx="2508176" cy="14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1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4686495" y="4267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E66B0B-B67B-49DE-9467-35B275E2AFAE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179A7-0C92-40B5-B00A-1BE63190EFB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CB9CDE-D714-4EB1-98D0-DC265013104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723FFC26-E668-486B-B9B5-085590666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0A047F-D296-42B6-AD6F-3421411D0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Lucifer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Android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Kunjappan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Kumbalangi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Nights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Mr. Robot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In which 2019 Malayalam movie does a ‘Robot’ character appeared, which does all the maid job at house?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01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4676775" y="39624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73E184E-0F53-4604-AD27-1D9E54EA5A68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9B7C1A-5646-42A0-A268-D84504849AE0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DE720D-C704-4C74-B8BF-760895323E87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B961CEE-1A50-4831-86D5-178F86BE7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1FA3DA-1B8C-45C4-AED7-2F1041B4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Dr. Bruce Banner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John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Honai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Tony Stark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Peter Parker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character in ‘Marvel’ movies becomes Iron Man?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333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4686495" y="3663316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1FEF5BB-FA9B-40E5-913A-9BD7C33A7BE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3E3E9-35CA-4C36-B0E1-14CD26D58AA3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413AEE-E549-42A2-9479-C10457E992B1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2C5D97BD-C98E-40AD-BEDE-9919FFC6F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605D19-CFF0-4803-ADFB-3E69F9E89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Popeye</a:t>
            </a:r>
            <a:endParaRPr sz="3600" spc="-22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Scobie doo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Superman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Dinkan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6555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this cartoon character?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1A82925-F95B-4D3C-A4EC-EB8454C845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5200" y="1944370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4676775" y="3352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932A0E9-9436-436A-81F6-9C6037138A81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690F4-3782-4BD0-8B42-C103A30A37F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6FDD3C-A8CC-49E2-ACFC-614C8F5A028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A80E87B3-E68A-4F96-B1AD-A4F98E625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A1E901-8357-4F63-801A-7BB8045D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Virus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Bacteria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Pandemic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Contagion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Malayalam movie was based on the </a:t>
            </a:r>
            <a:r>
              <a:rPr lang="en-US" sz="3000" dirty="0" err="1"/>
              <a:t>Nipah</a:t>
            </a:r>
            <a:r>
              <a:rPr lang="en-US" sz="3000" dirty="0"/>
              <a:t> virus attack?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9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38400" y="106405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8950A3-69DC-4BDF-B6E6-7F243689BBAF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671A45-A10E-403E-80DE-CB41BD8D291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1F4CD22-3599-4D1F-AF0E-E22C7C219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08F882-610F-4B0B-B222-8582F0E8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3048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2D94-6897-4D66-8D4B-55AEAFF2913F}"/>
              </a:ext>
            </a:extLst>
          </p:cNvPr>
          <p:cNvSpPr/>
          <p:nvPr/>
        </p:nvSpPr>
        <p:spPr>
          <a:xfrm>
            <a:off x="74676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- Cinema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CD0E05-F6FD-4DC4-BDAC-CA9827706943}"/>
              </a:ext>
            </a:extLst>
          </p:cNvPr>
          <p:cNvSpPr/>
          <p:nvPr/>
        </p:nvSpPr>
        <p:spPr>
          <a:xfrm>
            <a:off x="304800" y="4057316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4 </a:t>
            </a:r>
            <a:r>
              <a:rPr lang="en-US" sz="3200"/>
              <a:t>to 10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83788-B09C-4151-9890-7120F26A5CFB}"/>
              </a:ext>
            </a:extLst>
          </p:cNvPr>
          <p:cNvSpPr/>
          <p:nvPr/>
        </p:nvSpPr>
        <p:spPr>
          <a:xfrm>
            <a:off x="7467600" y="4057316"/>
            <a:ext cx="44196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4676775" y="2971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8194BE7-659A-4569-B570-CCE848854DB5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715EF1-85F5-44E6-9594-94038F25A01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BA295-8D01-4CD4-97C4-B0CFB58EA979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E9E0E9B-C549-4643-B0A6-2F797A42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129DA94-BE47-4143-B3AB-90275431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Jayaram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Mammotty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Mohan Lal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Suresh Gopi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superhit Malayalam Actor appear in popular infotainment show – “</a:t>
            </a:r>
            <a:r>
              <a:rPr lang="en-US" sz="3000" dirty="0" err="1"/>
              <a:t>Nigalkkum</a:t>
            </a:r>
            <a:r>
              <a:rPr lang="en-US" sz="3000" dirty="0"/>
              <a:t> </a:t>
            </a:r>
            <a:r>
              <a:rPr lang="en-US" sz="3000" dirty="0" err="1"/>
              <a:t>Akaam</a:t>
            </a:r>
            <a:r>
              <a:rPr lang="en-US" sz="3000" dirty="0"/>
              <a:t> </a:t>
            </a:r>
            <a:r>
              <a:rPr lang="en-US" sz="3000" dirty="0" err="1"/>
              <a:t>Koddeshwaran</a:t>
            </a:r>
            <a:r>
              <a:rPr lang="en-US" sz="3000" dirty="0"/>
              <a:t>”?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84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2590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7D37F39-08BD-41C8-BAC9-8D6E38A6B1D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21C24-BB6D-42DC-8611-B65D70D2D57E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0B93FF-4FD8-46A5-9844-B9A76E13E144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A0E9B72-B144-404B-B406-57DBCBFD9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EDAA93-4AD7-4BB5-A3BC-068F16AF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Padma Shri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Nobel Prize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Oscar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Arjuna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famous movie awards ceremony is generally held during February every year at Dolby Theatre, Hollywood, also known as Academy Awards?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76775" y="2286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C760E79-E17F-44D5-86A8-33C2BAD78AAA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1FFCE2-8059-40E8-9840-2ABA93F8F1A7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83FD1-C63E-4E1F-8AC2-9463E524DB75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EBD5A92-218C-4F58-AD61-CF8BB887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0D6E91-3C42-441C-9662-D638EFF5B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Dada Saheb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Phalke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J.C Daniel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Amitabh 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Bachan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Louis Lumière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Who is known as Father of Indian Cinema?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4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1905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60A1D02-C579-45CA-B88F-EE63EB88465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125AC7-95B9-4898-8F41-7C526B965A24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59569E-B272-4990-9F60-DBE887FD9E3E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6AE2457-48B8-49B6-8A04-C1CE0653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438840-2136-4BC2-85FD-4799BF5AB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03032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D05947B-D5D7-4A53-AE5B-EF58F3CBBA0F}"/>
              </a:ext>
            </a:extLst>
          </p:cNvPr>
          <p:cNvSpPr/>
          <p:nvPr/>
        </p:nvSpPr>
        <p:spPr>
          <a:xfrm>
            <a:off x="4534096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8010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Popeye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Jerry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Donald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Mickey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the mouse which always trouble the cat ‘Tom’ in the superhit cartoon?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9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4600" y="106403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F8866D-DC95-46AD-B23D-2FAD8AB0FD12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EA4F56-7E0A-4101-8620-0C9C4C852343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9362CA49-09A1-4863-9399-C101E7A8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D54F7D-7B6A-44A2-BC78-C4FC4959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Ethan Hunt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Mr. Bean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Sherlock Holmes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Charlie Chaplin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578137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name of this comedian character?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1026" name="Picture 2" descr="Image result for mr bean">
            <a:extLst>
              <a:ext uri="{FF2B5EF4-FFF2-40B4-BE49-F238E27FC236}">
                <a16:creationId xmlns:a16="http://schemas.microsoft.com/office/drawing/2014/main" id="{2860FDE2-26CA-4E3E-A253-1974471C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78" y="1613420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4686495" y="5334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40D24-A2E9-4D2C-B5FB-6955D2FAE7B6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5CD8CF-9E6E-4737-836B-A962958D1DD8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6F39B77-D9AC-4486-A9D9-4EFDEB39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150A85-1998-4F41-A073-FBFD7856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Avengers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G-One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MI 6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James Bond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In which team does Spider man, Hulk and Captain America appear?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17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4686495" y="5029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D2338B-E2D3-4916-8B3E-A3708194219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FBA7C7-12D8-4952-9009-F3A6E7D2B6D5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BD7BD4-6C25-419B-9E01-6F17D0BA862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418304A3-68B2-4B54-9539-8B291F13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E2E6E5-24B7-454E-A4FC-871332F2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Balu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Tarzan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Mowgli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Tintu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Mon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boy character lives in forest with wolf pack, Bagheera in the Rudyard Kipling novel – “Jungle Book” 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893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805</TotalTime>
  <Words>752</Words>
  <Application>Microsoft Office PowerPoint</Application>
  <PresentationFormat>Widescreen</PresentationFormat>
  <Paragraphs>402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What is the name of the mouse which always trouble the cat ‘Tom’ in the superhit cartoon?</vt:lpstr>
      <vt:lpstr>PowerPoint Presentation</vt:lpstr>
      <vt:lpstr>What is the name of this comedian character?</vt:lpstr>
      <vt:lpstr>PowerPoint Presentation</vt:lpstr>
      <vt:lpstr>In which team does Spider man, Hulk and Captain America appear?</vt:lpstr>
      <vt:lpstr>PowerPoint Presentation</vt:lpstr>
      <vt:lpstr>Which boy character lives in forest with wolf pack, Bagheera in the Rudyard Kipling novel – “Jungle Book” ?</vt:lpstr>
      <vt:lpstr>PowerPoint Presentation</vt:lpstr>
      <vt:lpstr>Identify the actor?</vt:lpstr>
      <vt:lpstr>PowerPoint Presentation</vt:lpstr>
      <vt:lpstr>In which 2019 Malayalam movie does a ‘Robot’ character appeared, which does all the maid job at house?</vt:lpstr>
      <vt:lpstr>PowerPoint Presentation</vt:lpstr>
      <vt:lpstr>Which character in ‘Marvel’ movies becomes Iron Man?</vt:lpstr>
      <vt:lpstr>PowerPoint Presentation</vt:lpstr>
      <vt:lpstr>What is the name of this cartoon character?</vt:lpstr>
      <vt:lpstr>PowerPoint Presentation</vt:lpstr>
      <vt:lpstr>Which Malayalam movie was based on the Nipah virus attack?</vt:lpstr>
      <vt:lpstr>PowerPoint Presentation</vt:lpstr>
      <vt:lpstr>Which superhit Malayalam Actor appear in popular infotainment show – “Nigalkkum Akaam Koddeshwaran”?</vt:lpstr>
      <vt:lpstr>PowerPoint Presentation</vt:lpstr>
      <vt:lpstr>Which famous movie awards ceremony is generally held during February every year at Dolby Theatre, Hollywood, also known as Academy Awards?</vt:lpstr>
      <vt:lpstr>PowerPoint Presentation</vt:lpstr>
      <vt:lpstr>Who is known as Father of Indian Cinema?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MOON ELUVANGAL CHANDRAN</cp:lastModifiedBy>
  <cp:revision>6</cp:revision>
  <dcterms:created xsi:type="dcterms:W3CDTF">2020-03-08T17:34:18Z</dcterms:created>
  <dcterms:modified xsi:type="dcterms:W3CDTF">2020-03-31T15:47:08Z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2011-10-09T00:00:00Z</vt:filetime>
  </property>
  <property fmtid="{D5CDD505-2E9C-101B-9397-08002B2CF9AE}" pid="3" name="LastSaved">
    <vt:filetime>2020-03-08T00:00:00Z</vt:filetime>
  </property>
</Properties>
</file>