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4" r:id="rId3"/>
    <p:sldId id="295" r:id="rId4"/>
    <p:sldId id="296" r:id="rId5"/>
    <p:sldId id="297" r:id="rId6"/>
    <p:sldId id="298" r:id="rId7"/>
    <p:sldId id="300" r:id="rId8"/>
    <p:sldId id="299" r:id="rId9"/>
    <p:sldId id="311" r:id="rId10"/>
    <p:sldId id="312" r:id="rId11"/>
    <p:sldId id="315" r:id="rId12"/>
    <p:sldId id="313" r:id="rId13"/>
    <p:sldId id="314" r:id="rId14"/>
    <p:sldId id="310" r:id="rId15"/>
    <p:sldId id="316" r:id="rId16"/>
    <p:sldId id="317" r:id="rId17"/>
    <p:sldId id="263" r:id="rId18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16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762" y="-96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2FF26A8-1D6F-4E77-86C7-9283D67C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38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D5DD568-1C6E-480E-A634-E71FF08D381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A2E69C5-3B13-4A93-8CFF-00B4B755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8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E69C5-3B13-4A93-8CFF-00B4B755C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89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RIPv1 is Classful routing protocol and RIPv2 Classless routing protocol.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E69C5-3B13-4A93-8CFF-00B4B755C3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5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C04C-B32F-4528-8247-95E77F3D327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B1C242-6E97-410B-A793-669A51FB7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1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Service &amp;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D9ABAB2-E95D-468E-81EA-15088C9AC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Aj.Drusawin</a:t>
            </a:r>
            <a:r>
              <a:rPr lang="en-US" dirty="0"/>
              <a:t> </a:t>
            </a:r>
            <a:r>
              <a:rPr lang="en-US" dirty="0" err="1"/>
              <a:t>Vongpramate</a:t>
            </a:r>
            <a:endParaRPr lang="en-US" dirty="0"/>
          </a:p>
          <a:p>
            <a:r>
              <a:rPr lang="en-US" dirty="0"/>
              <a:t>Information Technology</a:t>
            </a:r>
          </a:p>
          <a:p>
            <a:r>
              <a:rPr lang="en-US" dirty="0"/>
              <a:t>Science, BRU</a:t>
            </a:r>
          </a:p>
        </p:txBody>
      </p:sp>
    </p:spTree>
    <p:extLst>
      <p:ext uri="{BB962C8B-B14F-4D97-AF65-F5344CB8AC3E}">
        <p14:creationId xmlns:p14="http://schemas.microsoft.com/office/powerpoint/2010/main" val="29444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6694DA-F3BE-44C8-9183-1169BAAF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: </a:t>
            </a:r>
            <a:r>
              <a:rPr lang="en-US" dirty="0">
                <a:solidFill>
                  <a:srgbClr val="FF0000"/>
                </a:solidFill>
              </a:rPr>
              <a:t>Internet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CE5D2B69-2A0F-4C6E-A070-54FFA559A2A2}"/>
              </a:ext>
            </a:extLst>
          </p:cNvPr>
          <p:cNvSpPr txBox="1">
            <a:spLocks/>
          </p:cNvSpPr>
          <p:nvPr/>
        </p:nvSpPr>
        <p:spPr>
          <a:xfrm>
            <a:off x="628651" y="6132879"/>
            <a:ext cx="7886700" cy="72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Types of Routing Protocols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F9E7D23-3E93-4006-8ADB-F1F70C0BA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0" y="1841401"/>
            <a:ext cx="7361360" cy="41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7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516AD0-721F-4910-9EE5-5D8BDD9D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: </a:t>
            </a:r>
            <a:r>
              <a:rPr lang="en-US" dirty="0">
                <a:solidFill>
                  <a:srgbClr val="FF0000"/>
                </a:solidFill>
              </a:rPr>
              <a:t>Internet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2E22F2DE-E1D7-4AAB-8362-FC965EF67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"/>
          <a:stretch/>
        </p:blipFill>
        <p:spPr>
          <a:xfrm>
            <a:off x="628650" y="2067945"/>
            <a:ext cx="7886700" cy="3819049"/>
          </a:xfr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B4390C11-8E82-451D-B3F9-B3A095CC495C}"/>
              </a:ext>
            </a:extLst>
          </p:cNvPr>
          <p:cNvSpPr txBox="1">
            <a:spLocks/>
          </p:cNvSpPr>
          <p:nvPr/>
        </p:nvSpPr>
        <p:spPr>
          <a:xfrm>
            <a:off x="628651" y="6132879"/>
            <a:ext cx="7886700" cy="72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RIPv2 : </a:t>
            </a:r>
            <a:r>
              <a:rPr lang="en-US" b="1" dirty="0">
                <a:solidFill>
                  <a:srgbClr val="FF0000"/>
                </a:solidFill>
              </a:rPr>
              <a:t>Routing Information Protocol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6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6694DA-F3BE-44C8-9183-1169BAAF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: </a:t>
            </a:r>
            <a:r>
              <a:rPr lang="en-US" dirty="0">
                <a:solidFill>
                  <a:srgbClr val="FF0000"/>
                </a:solidFill>
              </a:rPr>
              <a:t>Internet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CE5D2B69-2A0F-4C6E-A070-54FFA559A2A2}"/>
              </a:ext>
            </a:extLst>
          </p:cNvPr>
          <p:cNvSpPr txBox="1">
            <a:spLocks/>
          </p:cNvSpPr>
          <p:nvPr/>
        </p:nvSpPr>
        <p:spPr>
          <a:xfrm>
            <a:off x="628651" y="6132879"/>
            <a:ext cx="7886700" cy="72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IGRP : </a:t>
            </a:r>
            <a:r>
              <a:rPr lang="en-US" b="1" dirty="0">
                <a:solidFill>
                  <a:srgbClr val="FF0000"/>
                </a:solidFill>
              </a:rPr>
              <a:t>Interior Gateway Routing Protocol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A6CC5E7-D7D4-4182-930D-73759BC74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50" y="1581458"/>
            <a:ext cx="6801949" cy="45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6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4CD6CE-0E8E-4FF5-B57C-498F31C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4 : </a:t>
            </a:r>
            <a:r>
              <a:rPr lang="en-US" dirty="0">
                <a:solidFill>
                  <a:srgbClr val="FF0000"/>
                </a:solidFill>
              </a:rPr>
              <a:t>Transport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65C72E-C1B6-4211-AB93-5733183C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Datagram Protocol : </a:t>
            </a:r>
            <a:r>
              <a:rPr lang="en-US" b="1" dirty="0">
                <a:solidFill>
                  <a:srgbClr val="FF0000"/>
                </a:solidFill>
              </a:rPr>
              <a:t>UDP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19706C7-B294-46F1-9D6F-4745C7EA7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65" y="2375211"/>
            <a:ext cx="6457069" cy="40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6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4CD6CE-0E8E-4FF5-B57C-498F31C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4 : </a:t>
            </a:r>
            <a:r>
              <a:rPr lang="en-US" dirty="0">
                <a:solidFill>
                  <a:srgbClr val="FF0000"/>
                </a:solidFill>
              </a:rPr>
              <a:t>Transport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65C72E-C1B6-4211-AB93-5733183C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Transmission Control Protocol : </a:t>
            </a:r>
            <a:r>
              <a:rPr lang="en-US" b="1" dirty="0">
                <a:solidFill>
                  <a:srgbClr val="FF0000"/>
                </a:solidFill>
              </a:rPr>
              <a:t>TCP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12F838E-74A3-4E16-A562-6705C918C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38" y="2473963"/>
            <a:ext cx="4967983" cy="401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15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3F563-1A0C-48F1-90A8-C207F8DB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FF0000"/>
                </a:solidFill>
              </a:rPr>
              <a:t>vs</a:t>
            </a:r>
            <a:r>
              <a:rPr lang="en-US" dirty="0"/>
              <a:t> UDP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1847C21-17CC-4D40-834D-42D285FEB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7"/>
          <a:stretch/>
        </p:blipFill>
        <p:spPr>
          <a:xfrm>
            <a:off x="547589" y="1990164"/>
            <a:ext cx="8048821" cy="3750083"/>
          </a:xfrm>
        </p:spPr>
      </p:pic>
    </p:spTree>
    <p:extLst>
      <p:ext uri="{BB962C8B-B14F-4D97-AF65-F5344CB8AC3E}">
        <p14:creationId xmlns:p14="http://schemas.microsoft.com/office/powerpoint/2010/main" val="66772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3F563-1A0C-48F1-90A8-C207F8DB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FF0000"/>
                </a:solidFill>
              </a:rPr>
              <a:t>vs</a:t>
            </a:r>
            <a:r>
              <a:rPr lang="en-US" dirty="0"/>
              <a:t> UDP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304D05C8-5A9C-4DA2-91FD-0FAF8F6A2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" y="1871504"/>
            <a:ext cx="7604760" cy="4259580"/>
          </a:xfrm>
        </p:spPr>
      </p:pic>
    </p:spTree>
    <p:extLst>
      <p:ext uri="{BB962C8B-B14F-4D97-AF65-F5344CB8AC3E}">
        <p14:creationId xmlns:p14="http://schemas.microsoft.com/office/powerpoint/2010/main" val="369690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FBFE7-27B8-4C02-B2E5-0038969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dirty="0"/>
              <a:t> &amp;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2953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454245D-80CF-43AA-9B7D-F502D85DE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43" y="199619"/>
            <a:ext cx="6709996" cy="6658381"/>
          </a:xfr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77D6FD4-6192-4E69-928B-79ACD3BAC689}"/>
              </a:ext>
            </a:extLst>
          </p:cNvPr>
          <p:cNvSpPr/>
          <p:nvPr/>
        </p:nvSpPr>
        <p:spPr>
          <a:xfrm>
            <a:off x="1184031" y="117231"/>
            <a:ext cx="7151077" cy="220393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05DD161-9E0C-4F4C-B30D-964107ABE89A}"/>
              </a:ext>
            </a:extLst>
          </p:cNvPr>
          <p:cNvSpPr/>
          <p:nvPr/>
        </p:nvSpPr>
        <p:spPr>
          <a:xfrm>
            <a:off x="1184031" y="2368225"/>
            <a:ext cx="7151077" cy="972852"/>
          </a:xfrm>
          <a:prstGeom prst="rect">
            <a:avLst/>
          </a:prstGeom>
          <a:solidFill>
            <a:schemeClr val="accent2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EC7562F-C3E4-46F0-A9D1-4ABCCDB2ED73}"/>
              </a:ext>
            </a:extLst>
          </p:cNvPr>
          <p:cNvSpPr/>
          <p:nvPr/>
        </p:nvSpPr>
        <p:spPr>
          <a:xfrm>
            <a:off x="1184030" y="3428999"/>
            <a:ext cx="7151077" cy="1787769"/>
          </a:xfrm>
          <a:prstGeom prst="rect">
            <a:avLst/>
          </a:prstGeom>
          <a:solidFill>
            <a:srgbClr val="00B05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A196E88-8CF1-4364-99C3-C543BA1EE7F2}"/>
              </a:ext>
            </a:extLst>
          </p:cNvPr>
          <p:cNvSpPr/>
          <p:nvPr/>
        </p:nvSpPr>
        <p:spPr>
          <a:xfrm>
            <a:off x="1184030" y="5720862"/>
            <a:ext cx="7151077" cy="1137138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1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BA1079-0CAC-4BB4-BB05-151BB2AC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: </a:t>
            </a:r>
            <a:r>
              <a:rPr lang="en-US" dirty="0">
                <a:solidFill>
                  <a:srgbClr val="FF0000"/>
                </a:solidFill>
              </a:rPr>
              <a:t>Network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A47C66D-484A-4A5E-AEEC-340E4B1B0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5" y="1825019"/>
            <a:ext cx="7571165" cy="4399935"/>
          </a:xfr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A849072B-CE3C-4DBD-817C-A29296F3245A}"/>
              </a:ext>
            </a:extLst>
          </p:cNvPr>
          <p:cNvSpPr txBox="1">
            <a:spLocks/>
          </p:cNvSpPr>
          <p:nvPr/>
        </p:nvSpPr>
        <p:spPr>
          <a:xfrm>
            <a:off x="1966784" y="6209932"/>
            <a:ext cx="5525966" cy="56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SLIP : </a:t>
            </a:r>
            <a:r>
              <a:rPr lang="en-US" b="1" dirty="0">
                <a:solidFill>
                  <a:srgbClr val="FF0000"/>
                </a:solidFill>
              </a:rPr>
              <a:t>Serial Line 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301170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5A12BD-F4A0-4D8E-89C4-33347349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: </a:t>
            </a:r>
            <a:r>
              <a:rPr lang="en-US" dirty="0">
                <a:solidFill>
                  <a:srgbClr val="FF0000"/>
                </a:solidFill>
              </a:rPr>
              <a:t>Network Interface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36364E8-577B-427D-B740-125A7780A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1" b="5257"/>
          <a:stretch/>
        </p:blipFill>
        <p:spPr>
          <a:xfrm>
            <a:off x="463155" y="2028091"/>
            <a:ext cx="8217690" cy="4185139"/>
          </a:xfr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94F2D6E5-F4F4-4110-BBFB-51D9C2EA72CB}"/>
              </a:ext>
            </a:extLst>
          </p:cNvPr>
          <p:cNvSpPr txBox="1">
            <a:spLocks/>
          </p:cNvSpPr>
          <p:nvPr/>
        </p:nvSpPr>
        <p:spPr>
          <a:xfrm>
            <a:off x="2836986" y="6320444"/>
            <a:ext cx="5427784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PPP : </a:t>
            </a:r>
            <a:r>
              <a:rPr lang="en-US" b="1" dirty="0">
                <a:solidFill>
                  <a:srgbClr val="FF0000"/>
                </a:solidFill>
              </a:rPr>
              <a:t>Point to Point Protocol</a:t>
            </a:r>
          </a:p>
        </p:txBody>
      </p:sp>
    </p:spTree>
    <p:extLst>
      <p:ext uri="{BB962C8B-B14F-4D97-AF65-F5344CB8AC3E}">
        <p14:creationId xmlns:p14="http://schemas.microsoft.com/office/powerpoint/2010/main" val="82311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4CD635-067C-47B1-9CEE-E9BB2DFA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9" y="365126"/>
            <a:ext cx="8827476" cy="1325563"/>
          </a:xfrm>
        </p:spPr>
        <p:txBody>
          <a:bodyPr/>
          <a:lstStyle/>
          <a:p>
            <a:r>
              <a:rPr lang="en-US" dirty="0"/>
              <a:t>Address Resolution Protocol (ARP)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7E7CC6CC-43E3-46E0-94D8-9F53CB812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0"/>
          <a:stretch/>
        </p:blipFill>
        <p:spPr>
          <a:xfrm>
            <a:off x="328246" y="1690689"/>
            <a:ext cx="8386726" cy="4802185"/>
          </a:xfr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1104497-5F0A-4BFF-91F6-423D065D9289}"/>
              </a:ext>
            </a:extLst>
          </p:cNvPr>
          <p:cNvSpPr/>
          <p:nvPr/>
        </p:nvSpPr>
        <p:spPr>
          <a:xfrm>
            <a:off x="429028" y="1550867"/>
            <a:ext cx="3146322" cy="1146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029EDB-3B56-45BE-9D34-485AED94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(Reverse ) </a:t>
            </a:r>
            <a:r>
              <a:rPr lang="en-US" dirty="0"/>
              <a:t>ARP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7E1F6FC-E1CB-499A-A267-44EF96DD8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7" t="10580" r="12821" b="6441"/>
          <a:stretch/>
        </p:blipFill>
        <p:spPr>
          <a:xfrm>
            <a:off x="1471246" y="1359875"/>
            <a:ext cx="6201508" cy="5305736"/>
          </a:xfrm>
        </p:spPr>
      </p:pic>
    </p:spTree>
    <p:extLst>
      <p:ext uri="{BB962C8B-B14F-4D97-AF65-F5344CB8AC3E}">
        <p14:creationId xmlns:p14="http://schemas.microsoft.com/office/powerpoint/2010/main" val="291064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6694DA-F3BE-44C8-9183-1169BAAF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: </a:t>
            </a:r>
            <a:r>
              <a:rPr lang="en-US" dirty="0">
                <a:solidFill>
                  <a:srgbClr val="FF0000"/>
                </a:solidFill>
              </a:rPr>
              <a:t>Internet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1ED84A6-64EC-4B79-A376-EA69DCFF3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1" y="1803919"/>
            <a:ext cx="7812316" cy="3250162"/>
          </a:xfr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E4041A2-A6BB-4D96-88E2-B6DB54C51D91}"/>
              </a:ext>
            </a:extLst>
          </p:cNvPr>
          <p:cNvSpPr txBox="1">
            <a:spLocks/>
          </p:cNvSpPr>
          <p:nvPr/>
        </p:nvSpPr>
        <p:spPr>
          <a:xfrm>
            <a:off x="816219" y="6132879"/>
            <a:ext cx="7886700" cy="72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ICMP : </a:t>
            </a:r>
            <a:r>
              <a:rPr lang="en-US" b="1" dirty="0">
                <a:solidFill>
                  <a:srgbClr val="FF0000"/>
                </a:solidFill>
              </a:rPr>
              <a:t>Internet Control Message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05F445-7814-4511-ABDA-9AE0763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: </a:t>
            </a:r>
            <a:r>
              <a:rPr lang="en-US" dirty="0">
                <a:solidFill>
                  <a:srgbClr val="FF0000"/>
                </a:solidFill>
              </a:rPr>
              <a:t>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31E7A86-AD28-4861-9E4D-B8ACF4EA3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30" y="2031513"/>
            <a:ext cx="7506620" cy="376054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A768D70E-DF7E-421F-9BC2-B8DCE0849F22}"/>
              </a:ext>
            </a:extLst>
          </p:cNvPr>
          <p:cNvSpPr txBox="1">
            <a:spLocks/>
          </p:cNvSpPr>
          <p:nvPr/>
        </p:nvSpPr>
        <p:spPr>
          <a:xfrm>
            <a:off x="816219" y="6132879"/>
            <a:ext cx="7886700" cy="72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ICMP : </a:t>
            </a:r>
            <a:r>
              <a:rPr lang="en-US" b="1" dirty="0">
                <a:solidFill>
                  <a:srgbClr val="FF0000"/>
                </a:solidFill>
              </a:rPr>
              <a:t>Internet Control Message Protocol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D1444DC-D4FC-49CC-BEE4-D70AB6941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22" y="705950"/>
            <a:ext cx="312305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4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6694DA-F3BE-44C8-9183-1169BAAF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 : </a:t>
            </a:r>
            <a:r>
              <a:rPr lang="en-US" dirty="0">
                <a:solidFill>
                  <a:srgbClr val="FF0000"/>
                </a:solidFill>
              </a:rPr>
              <a:t>Internet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93628F6-405D-48F0-AC29-308CA350B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40" y="1690689"/>
            <a:ext cx="5731852" cy="4347191"/>
          </a:xfr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CE5D2B69-2A0F-4C6E-A070-54FFA559A2A2}"/>
              </a:ext>
            </a:extLst>
          </p:cNvPr>
          <p:cNvSpPr txBox="1">
            <a:spLocks/>
          </p:cNvSpPr>
          <p:nvPr/>
        </p:nvSpPr>
        <p:spPr>
          <a:xfrm>
            <a:off x="816219" y="6132879"/>
            <a:ext cx="7886700" cy="72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ICMP : </a:t>
            </a:r>
            <a:r>
              <a:rPr lang="en-US" b="1" dirty="0">
                <a:solidFill>
                  <a:srgbClr val="FF0000"/>
                </a:solidFill>
              </a:rPr>
              <a:t>Internet Control Message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0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140</Words>
  <Application>Microsoft Office PowerPoint</Application>
  <PresentationFormat>On-screen Show (4:3)</PresentationFormat>
  <Paragraphs>32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Service &amp; Protocol</vt:lpstr>
      <vt:lpstr>PowerPoint Presentation</vt:lpstr>
      <vt:lpstr>Layer 2 : Network Interface</vt:lpstr>
      <vt:lpstr>Layer 2 : Network Interface</vt:lpstr>
      <vt:lpstr>Address Resolution Protocol (ARP)</vt:lpstr>
      <vt:lpstr>R (Reverse ) ARP</vt:lpstr>
      <vt:lpstr>Layer 3 : Internet</vt:lpstr>
      <vt:lpstr>Layer 3 : Internet</vt:lpstr>
      <vt:lpstr>Layer 3 : Internet</vt:lpstr>
      <vt:lpstr>Layer 3 : Internet</vt:lpstr>
      <vt:lpstr>Layer 3 : Internet</vt:lpstr>
      <vt:lpstr>Layer 3 : Internet</vt:lpstr>
      <vt:lpstr>Layer 4 : Transport</vt:lpstr>
      <vt:lpstr>Layer 4 : Transport</vt:lpstr>
      <vt:lpstr>TCP vs UDP</vt:lpstr>
      <vt:lpstr>TCP vs UDP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CentOS 7</dc:title>
  <dc:creator>BRU</dc:creator>
  <cp:lastModifiedBy>BRU</cp:lastModifiedBy>
  <cp:revision>66</cp:revision>
  <cp:lastPrinted>2020-03-11T09:37:55Z</cp:lastPrinted>
  <dcterms:created xsi:type="dcterms:W3CDTF">2019-06-17T03:06:11Z</dcterms:created>
  <dcterms:modified xsi:type="dcterms:W3CDTF">2020-03-11T09:37:58Z</dcterms:modified>
</cp:coreProperties>
</file>