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4" r:id="rId3"/>
    <p:sldId id="295" r:id="rId4"/>
    <p:sldId id="296" r:id="rId5"/>
    <p:sldId id="297" r:id="rId6"/>
    <p:sldId id="298" r:id="rId7"/>
    <p:sldId id="300" r:id="rId8"/>
    <p:sldId id="299" r:id="rId9"/>
    <p:sldId id="311" r:id="rId10"/>
    <p:sldId id="312" r:id="rId11"/>
    <p:sldId id="315" r:id="rId12"/>
    <p:sldId id="313" r:id="rId13"/>
    <p:sldId id="314" r:id="rId14"/>
    <p:sldId id="310" r:id="rId15"/>
    <p:sldId id="316" r:id="rId16"/>
    <p:sldId id="317" r:id="rId17"/>
    <p:sldId id="263" r:id="rId18"/>
    <p:sldId id="318" r:id="rId1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FF26A8-1D6F-4E77-86C7-9283D67C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8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1-24T02:35:02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2417,'0'-18,"0"0,0-17,0 0,17-1,-17 1,0-53,0 35,0 0,0-35,0 35,0 0,18-35,-18 35,0 18,18-36,-18 36,0 0,0-18,0 17,17 19,-17-1,0 0,18 18,-18-17,0-1,18 18,-1 0,1 0,17 0,-17 0,17 0,71 0,-36 0,19 0,87 0,-88 0,0 0,89 0,-71 0,52 0,-69 0,-19 0,71-17,-88 17,-18 0,1-18,-19 18,1 18,-18-1,0 1,0 35,0-18,0 18,18 35,-18-17,0-1,0 54,0-54,0 54,0-71,0 0,17 0,-17-1,18-16,0 52,-18-53,17 0,1 36,0-36,-18 1,35 52,-18-53,1 0,0 36,-1-53,-17 17,0-18,0 1,18 0,-18-1,0 1,-18-18,18 18,-17-18,-1 0,0 0,1 0,-1 0,1 0,-36 0,17 0,19 0,-54 0,36-18,0 18,-71 0,70-18,-34 1,-36 17,36-18,17 18,0-18,-18 18,18 0,-70 0,70 0,-35 0,52 0,-17 0,-35 0,35-17,18 17,-36 0,54 0,-18 0,-1 0,19 0,-1 0,18 17,-18-17,1 0,-1 0,0 0,1 0,-1 0,1-17,-1 17,0 0,-17-18,17 1,-17 17,0-18,17 18,0 0,1 0,-1 0,18-18,0-17,0 17,0-17,18 0,-18 17,0-17,0-18,17 18,-17 17,0-35,0 35,0-17,0 18,0-1</inkml:trace>
  <inkml:trace contextRef="#ctx0" brushRef="#br0" timeOffset="879.386">2840 2981,'18'0,"-18"18,0-1,0 1,17 0,-17-1,0 1,18-18,-18 17,17-17,1 0,0 18,-1-18,1 0,17 0,1 0,-19 0,18 0,-17 0,0 0,-1 0,1 0,0 0,-1 0,-17-18,0 1,18-1,-18 1,0-1,18 0,-18-17,0 17,0 1,0-1,0 36</inkml:trace>
  <inkml:trace contextRef="#ctx0" brushRef="#br0" timeOffset="3345.2439">2893 3122,'0'0,"-18"0,1 0,-1 0,-17 0,17 18,-17-18,-18 17,35-17,-17 0,-36 18,36-18,0 18,-53-1,35-17,-36 18,36 0,36-1,-54 1,36-18,0 17,-53 1,70-18,-35 18,18-1,17-17,0 0,1 0,-1 18,36-18,-1 0,1 0,0 0,17 0,-17 0,-1 0,36 0,-18 0,107 0,-72 0,89 0,-89 0,19 0,87 0,-105-18,17 18,35 0,-70 0,0-17,18 17,-54 0,1 0,17 0,-17 0,-1 0,1 0,17 0,54 0,-36 0,17 0,89 17,-71 1,0 0,71-18,-88 0,-1 17,89 1,-106-18,17 0,18 18,-52-18,17 17,-36-17,1 0,-36 0,1 0,-1-17,0 17,1-18,-19-17,1 17,18 0,-19-17,19 17,-1 18,-35-35,35 18,1-1,-18 0,17 1,0 17,-17-18,17 0,1 18,-1-17,0 17,1 0,-36-18,35 18,-17 0,-36 0,36 0,0 0,-53 0,52 0,-34 0,52 0,1 0,-1 0,0 0,1 0,-1 0,0 18,1-18,-1 0,0 0,1 0,-1 0,-17 0,17 17,1-17,-1 0,-17 0,17 0,0 0,-17 0,17 0,1 0,17 18,-18-18,1 0,-1 0,0 0,1 0,-1 0,0 0,1 0,-1 0,0 0,1 0,-18 0,17 0,0 0,-17 18,17-18,1 0,-36 0,35 0,-17 0,0 17,-1-17,19 0,-36 0,17 0,19 0,-1 0,1 0,-19 0,19 0,-1 0,0 0,1 0,-1 0,0 0,1 0,-1 0,1 0,-1 0,0 0,-17 0,17 0,1 0,-54 0,53 0,-17 0,-18 0,18 0,17 0,1 0,-1 0,18 18,0 17,0-17,0-1,0 1,0 0,0-1,0 1,0 0,0-1,18-17,-18 18,0 0,0-1,17 1,1-18,17 0,1 0,-19 0,18 18,1-18,-1 0,0 0,54 0,-37 0,19 0,-18 0,-18 0,53 17,-52-17,-1 0,53 0,-53 0,1 0,52 0,-53 0,0 0,54 0,-54 0,18 0,35 0,-53 0,36 0,-36-17,0 17,36 0,-53-18,-1 18,19 0,-19 0,1 0,-18-18,17 18,1 0,0 0,-1 0,1 0,0 0,-1 0,19 0,-1 0,0 0,18 0,-35 0,17 0,-17 0,-1 0,1 0,0 0,-1 0,-17-17,0-1,0 0,0 1,0-1,0 0,18 18,-18-17</inkml:trace>
  <inkml:trace contextRef="#ctx0" brushRef="#br0" timeOffset="5871.8685">2452 2769,'0'-17,"0"-1,0 0,0 1,0-1,-18 0,18-17,0 18,0-19,0-17,0 18,-17-18,17 18,0 0,0-18,0 17,0 19,17-36,-17 18,0 17,0-17,18 17,-18 0,0-35,0 36,0-1,17-17,-17 0,0-1,0 19,18-1,-18 0,0 1,0-1,0 1,0-1,0 0,0 1,0-1,18 18,-1-18,1 18,0 0,-1 0,1 0,0 0,17 0,-18 0,1 0,17-17,1 17,17 0,-36-18,19 18,-1 0,-18 0,1 0,17 0,-17 0,17 0,-17-18,17 18,-17 0,-1 0,54 0,-18 0,-18 0,36 0,-36 0,0 0,18 0,-35 0,17 0,0 0,-17 0,0 0,-1 0,1 0,0 0,-1 0,1 18,0-18,-1 0,-17 18,0-1,0 1,18 0,-18-1,0 36,17-35,-17-1,0 36,0-35,0 17,18 1,-18-19,0 18,0 1,0-1,0 0,18-17,-18 17,0-17,0 0,0-1,17 36,-17-35,0-1,0 36,0-35,0 0,18 34,-18-34,0 0,18 35,-18-36,0 1,0 17,0-17,0-1,0 1,0 0,0-1,17 1,-17 0,0-1,0 1,0 0,-17-18,17 17,-18-17,0 0,18 18,-17-18,-1 0,0 0,1 0,-1 0,-17 0,0 0,17 0,0 0,-35 0,36 0,-1 0,-35-18,18 18,17 0,-52 0,52 0,-17 0,-18 0,35 0,-17 0,0 0,-1 0,1 0,18 0,-1 0,0 0,1 0,-1 0,-17 0,17 0,0 0,-17 0,18 0,-19 0,19 0,-1 0,0 0,1 0,-1 0,0 0,-17 0,17 0,1-17,-1 17,1 0,-19 0,19 0,-1 0,0 0,1 0,-1 0,-17 0,17 0,1 0,-1 0,0 0,1 0,-1 0,36 0</inkml:trace>
  <inkml:trace contextRef="#ctx0" brushRef="#br0" timeOffset="7308.0987">3087 2117,'0'0,"-18"-18,1 18,-1 0,0 0,1 0,-1 0,0 0,1 0,-1 0,0 0,1 0,-1 0,18 18,-17-18,-1 17,0 1,1-18,-1 18,0-1,1 1,-1 0,0 17,1-18,17 1,-18-18,18 18,-18-1,18 1,0 0,0-1,0 1,0 0,0-1,0 1,0-1,0 1,0 0,18-1,-18 1,0 0,0-1,18 1,-1 0,-17-1,0 1,18-18,-18 17,18-17,-18 18,17 0,1-18,0 17,-1-17,1 18,0-18,-1 18,1-18,17 0,-17 0,-1 0,36 0,-35 0,0 0,34 0,-34 0,0 0,-1 0,-17-18,18 18,0 0,-18-18,35 1,-17 17,-18-18,17 18,-17-35,18 35,-18-18,17 1,-17-1,0-17,0 17,0 0,0 1,0-1,0 0,0 1,0-1,-17 18,17-17,0-1,-18 0,18 1,-17 17,17-18,-18 18,18-18,-18 1,1-1,-1 18,18-18,-18 18,18-17,-17 17,-1-18,0 18,18-17,-17 17,-1 0</inkml:trace>
  <inkml:trace contextRef="#ctx0" brushRef="#br0" timeOffset="7914.11">2999 2487,'0'-18,"0"1,0-1,17 18,1 18,0-18,-18 17,17 1,1-18,-18 18,17-1,-17 1,0 0,0-1,-17-17,-1 0,1 0,-1 0,0 0,1 0,-1 0,0-17,1-1,17 0,0 1,0-1,0 0,17 18,-17-17,18 17,-18-18,18 18,-1-17</inkml:trace>
  <inkml:trace contextRef="#ctx0" brushRef="#br0" timeOffset="8232.8311">3034 2417,'18'0,"-18"-18,17 18,1-18,-1 1,1-1,0 0,-1 18,1 0,0 0,-1 0,1 0,0 0,-1 0</inkml:trace>
  <inkml:trace contextRef="#ctx0" brushRef="#br0" timeOffset="8716.4289">3052 2575,'0'18,"0"0,0-1,0 1,-18-1,0-17,18 18,-17 0,-1-18,0 17,1 1,-1 0,0-18,18 17,-17-17,-1 0,1 18,-1-18,0-18,18 1</inkml:trace>
  <inkml:trace contextRef="#ctx0" brushRef="#br0" timeOffset="9290.6598">2910 2487,'-17'0,"-1"0,1 0,-1 0,0 0,1 0,-1 0,0 0,1 0,17-18,-18 18,0-17,18-1,-17 18,-1 0,18-17,0-1,0 0,-18 18,1-35,17 17,0 1,0-1,0 0,17 18,-17-17,18 17,0 0</inkml:trace>
  <inkml:trace contextRef="#ctx0" brushRef="#br0" timeOffset="12601.5088">2417 1111,'-18'0,"0"0,18-17,0-1,-17 0,17 1,-18-36,18 18,0-1,-18-17,18 36,0-36,0 35,0 0,0 1,0-1,0 1,0-19,0 19,0-1,0-35,0 35,0 1,0-18,-17 17,17 0,0-17,0 17,0 1,0-1,0 0,0 1,0-1,0 1,17 17,1 0,0-18,-1 18,1 0,0 0,-1 0,1 0,-1 0,1 0,0 0,-1 0,19 0,-19 0,1 0,17 0,-17 0,17 0,0 0,-17 0,0 0,-1 0,19 0,-1 0,35 0,-52 0,35 0,-18 0,1 0,34 0,-52 0,17 18,36-18,-36 0,0 0,18 17,-35-17,17 0,0 0,-17 0,0 0,-1 0,1 18,-1-18,1 0,0 0,-1 0,1 0,0 0,-1 0,19 0,-19 0,1 0,-1 0,1-18,0 18,-1 0,1 0,0 0,-18 18,0-1,0 1,0 0,0-1,0 19,0-19,0 19,-18-1,18 0,0-17,0 35,0-18,0-17,0 17,0-18,0 36,0-35,0 0,0 17,0-17,0-1,0 1,0 0,0-1,0 1,0-1,18 1,-18 0,0-1,0 1,0 0,-18-18,18 17,-18-17,1 0,-1 0,0 0,18 18,-35-18,0 0,17 18,1-18,-1 0,-17 17,-1-17,19 0,-18 0,17 0,0 0,-17 0,35 18,-18-18,-17 0,17 0,-17 0,-18 0,36 0,-1 0,-35 17,35-17,1 0,-1 0,0 0,1 0,-1 0,1 0,-1 0,-17 0,35 18,-18-18,-35 0,18 0,17 0,-35 0,36 0,-1 0,-17 0,17 0,0 0,1 0,-1 0,0 0,1 0,-1 0,1 0,-1 0,0 0,18-18,-17 18,-1 0,0 0,1 0,-1-17,36-1</inkml:trace>
  <inkml:trace contextRef="#ctx0" brushRef="#br0" timeOffset="13447.3687">2910 353,'18'0,"-18"17,18 1,-18 0,0-1,0 1,0 17,0 18,0-35,17 17,-17 36,0-36,0 0,0 18,0-18,0 1,0-19,0 19,0-1,0-17,0-1,18 18,-18-17,0 0,0-1,0 1,0 0,0-1,0 1,0 0,0-1,0 1,0-1,18 1,-18 0,-18-36,0 0,1 1,-36-36</inkml:trace>
  <inkml:trace contextRef="#ctx0" brushRef="#br0" timeOffset="14142.5314">2593 988,'0'-18,"0"1,0-1,0 0,-18 1,18-1,0-17,0-1,-17 19,17-1,0 0,0 1,-18-1,18 1,0-1,0 0,0 1,0-1,18 18,-18-18,17 18,1 0,0-17,-1 17,1 0,-1 0,1 0,0 0,-1 17,1-17,-18 18</inkml:trace>
  <inkml:trace contextRef="#ctx0" brushRef="#br0" timeOffset="14550.7281">2558 811,'0'0,"35"0,18-17,-36 17,1 0,0 0,-1 0,1 0,0 0,-1 0</inkml:trace>
  <inkml:trace contextRef="#ctx0" brushRef="#br0" timeOffset="15747.5628">3334 917,'0'0,"-18"0,18-17,-18 17,1-18,17 0,0 1,-18-1,18 0,-17 1,17-1,0-17,-18 17,18 1,0-1,-18 0,18 1,0-1,0 0,0 1,0-1,18 18,-18-18,18 18,-18-17,17 17,1 0,-18-18,17 18,1 0,0 0,-1 0,-17 18,18-18,0 17,-1-17,-17 18,0 0,0-1,0 1,-17 0,17-1,-18-17,18 18,-18-18,18 18,-17-18,17 17,-18-17,36 0,-18-17,17 17,1 0,0 0,-1 0,1 0,0 0,-1 0,1 0,-18 17,18-17,-18 18,17-18,-17 17,18 1,-18 0,17-18,-17 35,0-17,0-1,-17 1,-1 0,1-18,-1 17,0-17,1 0,-1 18,0-18,1 0,-1 0,0 0,1 0,-1 0,18-18,-18 18</inkml:trace>
  <inkml:trace contextRef="#ctx0" brushRef="#br0" timeOffset="16367.3641">2963 617,'18'-17,"0"-1,-18 0,17 18,-17-17,18-1,-18 1,18 17,-18-36,17 36,-17-17,18-1,-18 0,0 1,0-1,17 18</inkml:trace>
  <inkml:trace contextRef="#ctx0" brushRef="#br0" timeOffset="16761.6866">2963 776,'0'-18,"18"18,0-17,-1-18,1 35,0-18,-18 0,17 1,1 17,-18-18,0 0,17 18,-17-17,18 17,-18-18,0 36,0-1,-18 1,18 0</inkml:trace>
  <inkml:trace contextRef="#ctx0" brushRef="#br0" timeOffset="17079.8744">2999 953,'0'-18,"0"0,17 18,1-17,0 17,-1-18,1 18,-18-18,17 18,-17-17,18 17,0 0</inkml:trace>
  <inkml:trace contextRef="#ctx0" brushRef="#br0" timeOffset="17410.4472">3122 1147,'0'-18,"0"0,18 18,-1-17,-17-1,18 0,-18 1,18 17,-18-18</inkml:trace>
  <inkml:trace contextRef="#ctx0" brushRef="#br0" timeOffset="17758.4205">3298 1129,'18'0,"-18"-18,18 18,-1 0,1-17,-18-1,18 18,17-18,-35 1,18 17,-1-36,1 19,0 17,-18-18,17 18,-17-17,18 17</inkml:trace>
  <inkml:trace contextRef="#ctx0" brushRef="#br0" timeOffset="18304.0945">3581 1058,'17'0,"-17"-17,18-1,0 0,-1 1,-17-1,0 1,18 17,0-18,-18 0,17 18,-17-17,18 17,-18-18</inkml:trace>
  <inkml:trace contextRef="#ctx0" brushRef="#br0" timeOffset="18803.7925">3651 794,'18'-18,"-18"0,18 1,-18-1,17 1,1-1,-18 0,17 1,-17-1,18 0,-18 1,0-1,18 0,-36 18</inkml:trace>
  <inkml:trace contextRef="#ctx0" brushRef="#br0" timeOffset="19151.4752">3634 617,'0'-17,"0"-1,0 0,17 1,1-1,-18 1,18-1,-18 0,17 18,-17-35,18 35,-18-18,0 1,0 34,-18-17,1 18,-1-18</inkml:trace>
  <inkml:trace contextRef="#ctx0" brushRef="#br0" timeOffset="19513.3465">3545 512,'0'-18,"18"18,-18-18,0 1,18-1,-18 0,17 1,-17-1,-17 18,17 18,-18-18</inkml:trace>
  <inkml:trace contextRef="#ctx0" brushRef="#br0" timeOffset="19861.6796">3404 494,'0'-18,"0"1,0-1,0 0,0 1</inkml:trace>
  <inkml:trace contextRef="#ctx0" brushRef="#br0" timeOffset="20301.3792">3246 459,'0'-18,"0"0,0 1,0-1,0 0,0 1,17 17</inkml:trace>
  <inkml:trace contextRef="#ctx0" brushRef="#br0" timeOffset="21936.3546">2999 282,'0'18,"0"0,0-1,17 1,-17-1,0 1,0 0,0-1,0 1,0 0,0-1,0 1,0 0,0-1,0 1,0-1,0 1,0 0,18-1,-18 1,0 0,0-1,0 1,0 0,0-1,0 1,0-1,0 1,18 0,-18-1,0 1,0 0,0-1,0 1,0 0,0-1,0 1,0 0,0-1,0 1,0-1,0 1,0 0,0-1,17-17,-17 18,0 0,0-1,0 1,0 0,0-1,0 1,0-1,0 1,0 0,18-18,-18 17,-18-17,1 0,-1 0,0 0,1 0,-1 0</inkml:trace>
  <inkml:trace contextRef="#ctx0" brushRef="#br0" timeOffset="23010.3701">3563 1147,'18'0,"-1"0,1 0,0 0,-1 0,1 0,0 0,-1 0,1 0,-1 0,1 0,0 0,-1-18,1 18</inkml:trace>
  <inkml:trace contextRef="#ctx0" brushRef="#br0" timeOffset="39514.4337">5186 2893,'17'0,"1"0,0 0,17 0,36-18,-54 18,36 0,-18 0,1 0,34 0,-17 0,-18 0,36-17,-18 17,0 0,35 0,-35 0,88 0,-70 0,-1 0,54 0,-54 0,1 0,35 0,-53 0,-1 0,19-18,-36 18,1 0,16-18,-16 18,-19 0,36 0,-17 0,-1-17,35 17,-52 0,35 0,-35-18,-1 18,36 0,-18-18,-17 18,35 0,-35 0,-1 0,19 0,-19 0,1 0,-1 0,1 0,-18-17,18 17,-1 0,1 0,0 0,-1 0,1 0,0 0,-1-18,1 18,-1 0,1 0,0 0,-1 0,1 0,0 0,17 0,-17 0,-1 0,1 0,0 0,-1 0,1 0,-1 0,1 0,0 0,-1 0,1 0,17 0,-17 0,0 0,17 0,-18 0,1 0,0 0,-1 0,1 0,0 0,-1 0,1 0,0 0,-36 0,0 0</inkml:trace>
  <inkml:trace contextRef="#ctx0" brushRef="#br0" timeOffset="43476.4444">8414 2928,'0'-18,"-18"18,18-35,-18 18,18-19,0 1,0 17,0-17,0 17,0-17,0 0,0 17,0 1,0-1,0 0,0 1,0-1,-17 18,34 0,1 0,17 18,1-18,-1 0,-17 0,35 0,-36 0,1 0,-1 0,1 0,0 0,-1 0,1 0,0 0,-1 0,1 0,-18 17,18 1,-18 0,0-1,0 36,17-18,-17-17,18 70,-18-70,0 35,0-36,0 1,0 0,0 17,0-17,0-1,-18-17,1 0,-1 0,0 0,1 0,-1 0,0 0,1 0,-1 0,0-17,1 17,-1 0,-17 0,17 0,1 0</inkml:trace>
  <inkml:trace contextRef="#ctx0" brushRef="#br0" timeOffset="45156.4661">8449 2663,'0'18,"18"-18,-18 18,17-18,-17 17,18 1,0 0,-1-1,1 1,0 0,-18-1,17 1,1-18,-18 18,17-1,-17 1,18-1,-18 1,18-18,-18 18</inkml:trace>
  <inkml:trace contextRef="#ctx0" brushRef="#br0" timeOffset="45760.4656">8696 2699,'0'17,"-18"-17,1 18,17 0,-18-1,0-17,1 0,17 18,-18 0,1-1,-1-17,18 18,-18 0,1-18,17 17,0 1,-18-18,18 17,-18-17</inkml:trace>
  <inkml:trace contextRef="#ctx0" brushRef="#br0" timeOffset="47579.5528">8837 2805,'18'0,"-1"0,1 0,0 0,17 0,-17 0,17 0,0 17,-17-17,17 0,0 0,1 0,34 0,-52 0,17 0,18 0,-35 0,-1 0,54 0,-36 0,18-17,18 17,-54 0,18 0,36 0,-53 0,-1 0,36 0,-35-18,17 18,0 0,-17 0,0 0,-1 0,19 0,-36-18,17 18,1 0,0 0,-1 0,1 0,-1 0,1 0,0 0,-1 0,1 0,0 0,-1 0,1 0,0 0,-1 0,1 0,17 0,-17 0,-1-17,1 17,17 0,-17 0,0 0,-1 0,1 0,0 0,-1 0,1 0,-1 0,1 0,17 0,-17 0,0 0,17-18,-17 18,-1 0,1 0,-1-18,1 18,0 0,-1 0,-17-17,18 17,-36 0</inkml:trace>
  <inkml:trace contextRef="#ctx0" brushRef="#br0" timeOffset="55097.7489">10866 3087,'-18'0,"18"-18,-35 1,17-19,18 19,-18-1,1-35,17 18,0 17,-18-35,0 36,18-36,0 35,0-17,0-1,0 19,36-18,-19 17,1 0,17-17,-17 17,17 18,18-17,-35 17,-1-18,19 18,-19 0,1-18,35 18,-35 0,-1 0,1 0,-1 0,1 0,-36 0,1 0,-1-17,18-1,-17 1,-19-36,36 17,-17-17,17 18,0-18,0 36,0-19,17 1,1 0,-18-1,18 36,-1-17,1-1,-1 1,1 17,0-18,-1 18,1-18,35 18,-35 0,17 0,0 0,-17 0,-1 0,1 0,-18 18,18 0,-1-18,-17 17,0 1,0-1,0-34,0-1,0-17,0 0,0-1,0 19,36-36,-1 35,35-52,-34 52,34 0,-17 1,-18 17,18-18,-17 18,-1 0,35 0,-52 0,17 0,1 0,-1 18,-17-18,34 35,-52-17,36-1,-19 19,1-36,-18 17,18 18,-18-17,0 0,17-1,-17 1,0 0,0-1,0 1,18-18,-18-18,18 1,-1-1,1 0,17 18,0-17,1 17,-1 0,0 0,18 0,18 0,-36 17,0-17,18 18,-35 0,-1-1,36 1,-53 0,18-18,0 35,-18-18,0 1,0 0,17 17,-17-17,0-1,0 1,0 0,0-1,0 1,0 0,-17-1,-1 1,18-1,18-17,-1 0,1 18,0-18,17 18,-17-1,-1-17,36 36,-35-36,-1 17,19 1,-19 0,-17-1,18-17,-18 18,0-1,18 19,-18-19,0 19,0-19,0 1,0 17,0 0,0-17,0 35,-18-35,0-1,1 19,-1-19,0 1,-35 17,53-17,-35-18,0 35,17-35,1 0,-19 0,1 0,17 0,1 0,-19 0,19 0,-1 0,36 0,-1 0,1 0,0 0,-1 18,-17-1,36 1,-36 0,17-1,-17 1,0 0,0-1,0 1,0-1,0 1,0 0,0 17,0-17,0-1,-17 1,-1 0,18-1,-35 1,17-1,-17 1,17 0,1-18,-19 0,1 17,17 1,-52 0,35-18,17 17,-17-17,17 0,0 0,-17 0,17 0,1-17,-18 17,17 0,0 0,1-18,34 18,1 0,-18 18,0-1,0 1,0 0,-18-1,1 1,-1-18,-35 35,18-35,-1 18,-16-18,16 0,1 0,-36 0,36 0,-53 0,53 0,17 0,-35 0,36 0,-1 0,-17-18,17 1,0 17,18-18,0 0,-17 18,-1-17,18-1,-18 18,1-18,17 1,0-1,-18 18,18-18,0 1,0-1,18 18,-18-18,17 18,1 0,-18 18,0 0,18-1,-18 1,0 17,0-17,0 0,-18-18,0 17,1-17,-1 18,0-18,-17 18,18-18,-19 0,19 0,-19 0,-17-18,36 0,-18 18,-18-35,35 17,-17 1,17-1,0 18,1-18,-1 18,18-17,-17 17,-1-18,18 0,-18 18,18-17,-17 17,17-18,-18 18,0-17,18-1,-17 18,17-18,-18 18,18-17</inkml:trace>
  <inkml:trace contextRef="#ctx0" brushRef="#br0" timeOffset="57760.3022">11571 2928,'-18'0,"1"0,17-18,-18 1,18-18,-17 35,-1-36,0-17,18 36,-17-19,-1-34,0 52,18-17,-17-18,17 35,0-17,0 0,0 17,0 1,17 34,19 1,-1 17,35 36,-34-54,-1 19,0 16,-17-16,0-19,17 19,-17-1,-1-35,-34 0,17-18,-18 1,18-36,0 17,0 19,-18-36,18 35,0-17,0 0,0 17,0-17,0 17,0 1</inkml:trace>
  <inkml:trace contextRef="#ctx0" brushRef="#br0" timeOffset="58489.0736">11871 2628,'18'0,"-1"18,1-18,0 0,-1 0,-17-18,0 1,0-1,-17 18,-1 0,0 18,1-18,17 17,-18-17,0 0,1 18,-1-1,18 1,-18 0,18-1,-17-17,17 36,0-19,17-17,-17 18,18-18,0 18,-1-18,1 17,0-17,-1 18,1-18,0 0,-1 0,1 0,17 0,-17 0,-1-18,1 18,0-17,-1 17,-17-18,18 18,-36 0,18-18</inkml:trace>
  <inkml:trace contextRef="#ctx0" brushRef="#br0" timeOffset="59379.6686">11836 2734,'17'0,"-17"-18,18 18,0 0,-1 0,1 0,0-17,17 17,0-18,-35 0,18 18,-1-17,-17-1,0 1,0-1,0 0,0 1,-17 17,17-18,-18 18,18-18,-18 18,1 0,-1 0,1 0,-1 18,18 0,0-1,-18 1,18 0,-17-18,17 35,0-18,-18-17,18 18</inkml:trace>
  <inkml:trace contextRef="#ctx0" brushRef="#br0" timeOffset="59925.8489">12241 2170,'18'0,"-18"17,0 1,35 35,-35-36,0 19,36 34,-36-52,0 17,17 18,-17-18,18-17,-18 35,0-35,0-1,18 1,-18-1,0 1,0 0,0-1,0 1,17-18,-34 0</inkml:trace>
  <inkml:trace contextRef="#ctx0" brushRef="#br0" timeOffset="60335.2779">12171 2558,'0'-18,"17"18,19 0,-1 0,-17 0,17 0,18 0,-18-18,0 18,1 0,-19 0,1 0,0 0,-1 0,1 0,-36 0,1 0,-1 0</inkml:trace>
  <inkml:trace contextRef="#ctx0" brushRef="#br0" timeOffset="62344.7916">13300 2611,'17'0,"1"0,17 0,1 17,-19-17,36 0,-18 0,-17 0,53 0,-54 18,19-18,52 0,-53 0,36 0,-36 0,0 0,0 0,1 0,-19 0,54 0,-36 0,-17 0,17 0,-17 0,-1 0,1 0,-18-18,18 18,-1 0,1 0,0 0,-1 0,1 0,-1 0,1 0,0 0,-1 0,-17 18,18-18,0 0,-1 0,1 0,-18-18,18 18,-1 0,1 0,-18-17,17 17</inkml:trace>
  <inkml:trace contextRef="#ctx0" brushRef="#br0" timeOffset="64433.3996">14711 2752,'-18'-18,"18"0,-17 1,17-1,0-17,0 17,0 1,0-1,0 0,0 1,0-1,-18 0,18 1,0-19,-18 19,18-1,-17 18,17-17,-18 17,18-18,18 18,17 0,-17 0,-1 0,1 0,-1 0,19-18,17 18,-18 0,0-17,-17 17,0 0,17 0,-18 0,1 0,0 0,-1 0,1 0,0 0,-1 0,1 0,0 0,-1 0,18 0,-17 0,-18 17,18-17,-1 0,-17 18,18-18,-18 18,18-1,-1 1,-17-1,18 36,-18-17,18-1,-18 0,17-17,-17-1,0 36,0-35,0 0,0-1,0 1,0 0,-17-18,-1 17,0-17,1 0,-1 0,0 0,-17 18,0-18,0 0,17 0,0 0,1 0,-19 0,19 0,-1 0,0 0,1 0,-1 0,1 0,-1 0,0 0</inkml:trace>
  <inkml:trace contextRef="#ctx0" brushRef="#br0" timeOffset="65357.3971">14923 2469,'-18'0,"36"0,-1 0,-17 18,18-18,17 18,-17-18,-1 17,-17 1,18-18,0 0,-18 18,17-18,1 0,-18 17,18-17,-18 18,17-18,1 0,-18 18,17-18,-17 17,18-17,-18 18,18-18,-18 17,-18-17,18-17,-18-1,18 1,0-1,0 0,-17 1,-1 17,1 17,-1 1,18 0,-18-18,18 17,-17 1,17-1,-18 19,0-36,18 35,0-17,-17-18,17 17,0 1,0-36,-18 18,18-17</inkml:trace>
  <inkml:trace contextRef="#ctx0" brushRef="#br0" timeOffset="66280.8059">15363 2558,'18'0,"0"0,-1 0,19 17,-19-17,1 0,35 0,-35 0,17 0,18 0,-36 0,19 0,34 0,-35 0,36-17,-36 17,-17 0,52-18,-34 18,-19 0,36-18,-35 18,0 0,17 0,-17-17,-1 17,1 0,-1 0,1 0,0 0,-1 0,1 0,0 0,-1 0,1 0,35 0,-36 0,19 0,-1 0,-17 0,-1 0,1 0,0 0,-1 0,1 0,-1 0,1 0,0 0,-1 0,1-18,0 18,-1 0,1 0,0 0,-1 0,1 0,0 0,17 0,-18 0,1 0,0 0,-1 0,1 0,0 0,-1 0,1 0,-36 0,1 0,-1 0,-17 0,17 0</inkml:trace>
  <inkml:trace contextRef="#ctx0" brushRef="#br0" timeOffset="68639.4956">17110 2893,'-18'-18,"0"1,18-19,0 19,-17-36,-1 35,18-17,-35-36,35 36,-18 0,18-36,0 36,0 0,-17-36,17 53,-18-52,18 35,0-1,-18-34,18 52,-17-17,17-36,-18 54,18-19,-18-17,18 18,-17 0,-1-36,18 36,-17 0,17-53,0 52,-18-34,18 34,0 19,0-19,-18 19,18-18,0-1,0 19,0-1,0 0,0 1,0-1,0 0,0 1,0-1,0 1,18 17,0 0,-1 0,1 0,-1 0,19 0,-1 0,-17 0,35 0,-18-18,0 18,36 0,-36 0,0 0,18 0,-18 0,36-18,-18 18,0 0,17-17,-34 17,-1 0,35-18,-52 18,0 0,35 0,-36 0,1 0,0 0,-1 0,18 0,-17 0,0 0,17 0,-17 0,35 0,-36 0,1 0,0 0,-1 0,1 0,-1 0,1 0,-18 18,18-1,-18 1,0 0,17-1,-17 1,0 17,0 0,0 1,0-19,18 54,-18-54,0 19,18 34,-18-34,0-1,17 35,-17-34,0-19,18 54,-18-36,0-17,0 35,0-36,0 36,0-17,0-19,0 18,0-17,0 17,0 36,0-36,0-17,0 17,0-17,0-1,0 19,0-19,0 19,0-19,0 1,0 17,0 0,0-17,0 0,0 17,0 0,0 1,0-1,0 0,0-17,0-1,0 1,0 0,0-1,0 1,0 0,0-1,0 1,0 0,0-1,0 1,0-1,0 19,0-19,0 1,18 0,-18-1,0 1,0 0,0-1,0 1,17-18,-17 17,0 1,18-18,-18 18,0-1,0 1,0 0,0-1,0 1,0 0,-18-1,1-17,-1 0,0 0,1 0,-1 0,0 0,1 0,-19 0,19 0,-1 0,1 0,-19 0,19 0,-36 0,35 0,-35 18,35-18,-17 0,-18 0,36 0,-19 0,-17 0,18 17,18-17,-36 0,35 0,0 0,-35 0,36 0,-1 0,-17 0,17 0,-17 0,0 0,17 18,0-18,-17 0,17 0,1 0,-1 0,1 0,-1 0,18 18,-18-18,1 0,-1 0,0 0,1 0,17-18,-18 18,18-18,-18 1,18-1,0 1,-17-19,17 19,-18-1,1-17,17 17,0 0,-18-17,18 18,0-1,0-17,0 17,-18 0,18 1,0-1,0 0,0 1,0-1,0 1,0-1,0 0,0 1,18 17</inkml:trace>
  <inkml:trace contextRef="#ctx0" brushRef="#br0" timeOffset="70077.1616">12524 3457,'17'0,"1"18,0-18,-1 18,36 34,-35-16,17-19,18 36,-18-35,-17 0,17 34,0-16,1-19,34 36,-34-17,-1-1,18 18,0-18,-18 0,18 18,-18-17,36 16,-36-16,0-19,0 36,-17-35,0-18,-1 35,1-17,-18-1,35 1,-35 0,18-1,0 19,-1-19,1-17,0 18,-18 0,17-1,1 1,-1-18,1 35,0-35,-1 18,1 17,0-17,-1-1,19 19,-19-19,18 19,1-1,-1 0,-17-17,35 35,-36-18,18-17,1 34,-19-34,36 17,-35-17,0-18,-1 35,1-17,0 0,-18-1,0-34</inkml:trace>
  <inkml:trace contextRef="#ctx0" brushRef="#br0" timeOffset="71653.1122">14252 5556,'-17'0,"17"-17,-18 17,18-18,0 0,-18 1,18-1,0 0,0 1,0-1,0 1,-17-19,17 19,0-19,0-17,0 36,0-19,0 19,0-1,0 1,0-1,0 0,17 18,1 0,0 0,-1 0,19 0,-19 0,1 0,17-17,0 17,-17 0,35 0,-18 0,0 0,18 0,-17-18,17 18,-18 0,-18-18,19 18,-19 0,1 0,0-17,-1 17,1 0,0 0,-1 0,1 0,0 0,-18 17,17-17,-17 18,18 0,-1 17,-17-17,18-1,0 36,-18-35,0-1,17 36,-17-17,0-19,0 19,0-19,18 18,-18-17,0 17,0-17,18 0,-18-1,0 1,0 0,0-1,0 1,0-1,-18-17,0 0,1 0,-1 0,0 0,1 0,-18 0,17 0,0 0,1 0,-36-17,35 17,0 0,-17 0,17 0,1 0,-1-18,1 18,-1 0,0 0,1 0,-1 0,-17 0,17 0,0-17,1 17,-1 0,-17 0,17 0,1 0,-1 0,0 0,1 0,-1 0,0 0,1 0,17-18,0 0</inkml:trace>
  <inkml:trace contextRef="#ctx0" brushRef="#br0" timeOffset="72120.9987">14464 5256,'0'18,"18"0,-18-1,17 1,1 0,-1-1,1 1,17 17,-35-17,18-1,0 1,-1 0,1-1,-18 1,18-18,-1 18,-17-1,18-17,-18 18,-18-36,1 1,-1-1</inkml:trace>
  <inkml:trace contextRef="#ctx0" brushRef="#br0" timeOffset="72558.0836">14623 5327,'-18'18,"18"-1,-18 1,1-18,17 18,-18-1,0 1,18-1,-17 1,17 0,-18-18,18 17</inkml:trace>
  <inkml:trace contextRef="#ctx0" brushRef="#br0" timeOffset="82071.8773">14940 5715,'0'18,"18"-18,-1 17,1 1,0 0,-1-1,1 1,0-18,-1 17,19 1,-19 17,36-17,71 53,-72-54,37 36,-54-18,0-17,71 35,-71-35,18 17,35 18,-52-18,-1-17,18 17,-35-17,-18-1,35 1,-18 0,-17-1,36 18,-19-35,1 36,0-36,-18 17,17 1,1 0,0-18,-1 35,1-17,0-1,17 19,-18-36,1 35,0-18,-1 1,1 0,0-18,-1 17,1-17,0 18,-18 0,17-18,1 17,-1 1,-17 0,18-18,-18 17,18-17,-18 18,17-18,-17 17,0-34</inkml:trace>
  <inkml:trace contextRef="#ctx0" brushRef="#br0" timeOffset="83086.4809">16439 6121,'0'17,"18"1,0 0,-1 52,1-35,-18 1,18 17,-18 0,17-18,1 71,-18-53,18 52,-18-34,0-36,17 71,-17-53,0 0,18 53,-1-53,-17-18,18 53,-18-53,0 1,0 52,0-53,18 0,-18 54,0-54,17 18,-17-18,0 0,0 18,18-35,-18 17,0 1,0-19,18 1,-18-1,0 1,0 0,0 17,0 0,0-17,0 17,17 0,-17-17,0 0,0-36,0 0,-35-34,17-1,1 17,-19-52,1 35,35 0,-35-70</inkml:trace>
  <inkml:trace contextRef="#ctx0" brushRef="#br0" timeOffset="85217.268">16545 6138,'18'0,"0"0,-1 0,1 0,-1 0,19 0,-19 0,36 0,-17 0,17 0,-18 0,0 0,36 0,-36 0,-17 0,52 0,-52 0,17 0,0 0,-17 0,0 0,17 0,-18 0,1 0,0 0,-1 0,1 0,0 0,-1 0,1 0,0 0,-1 0,1 0,0 0,-1 0,1 0,-1 0,1 0,0 0,-1 0,1 0,0 0,-1 0,1 0,0 18,-1-18,1 0,-1 18,19-18,-19 17,19-17,-19 0,1 0,-18 18,18 0,-18-1,17 1,1 35,-18-36,17 36,-17-35,18 0,0 34,-18-34,17 17,-17 18,18-17,-18-19,18 36,-18-35,17 17,-17 18,0-35,0 17,18 18,-18-18,18 0,-18 1,0-19,0 19,0-1,0 0,0 0,17 1,-17-19,0 19,0-19,0 1,0 17,0 0,0 1,0-19,18 1,-18 35,0-35,0-1,18 18,-18-17,0 0,17 17,-17-17,0 17,0-17,0-1,0 1,0-1,0 1,0 0,0-1,0 1,0 0,18 17,-18-17,0-1,0 1,0 0,0-1,0 1,0-1,17 1,-17 0,0-1,0 19,0-19,0 19,18-1,-18-18,0 19,0-19,0 1,0 0,0-1,0 1,-18-18,18 18,-17-18,-1 0,1 0,-1 0,-17 0,-1 0,19 0,-1 0,-35 0,18 17,-18-17,35 0,-17 0,17 0,1 0,-19 0,-16-17,34 17,0 0,-17 0,17 0,-17 0,17 0,1 0,-1 0,-17 0,17 0,1 0,-1 0,0 0,1 0,-1 0,0-18,1 18,-1 0,0 0,1 0,-18 0,17 0,0 0,1 0,-1 0,0 0,1 0,-1 0,0 0,1 18,-1-18,1 0,-1 0,0 0,1 0,-19 0,19 0,-1 0,0 0,1 0,-1 0,-17 0,17 0,1 0,-1 0,0 0,-17 0,0 0,-1 0,19 0,-1 0</inkml:trace>
  <inkml:trace contextRef="#ctx0" brushRef="#br0" timeOffset="88138.6689">20726 1552,'0'-17,"-18"17,0 0,1 0,-1 0,-35 0,36 17,-1-17,0 18,1-18,-1 0,18 35,-18-35,18 35,0-17,18-18,0 53,-1-35,1-1,17 19,-17-19,0-17,-1 18,1-18,-1 0,1 0,0 17,-1-17,1 18,0-18,-1 18,-17-1,18-17,-18 18,0 0,18-1,-18 1,0 0,-18-18,0 17,1-17,-1 18,-35-18,18 0,17 17,-52 1,34-18,19 0,-36 18,17-18,36 17,-17-17,34-17,1 17,17-18,-17 0,0 1</inkml:trace>
  <inkml:trace contextRef="#ctx0" brushRef="#br0" timeOffset="88805.7742">20849 1711,'18'0,"-18"18,17-18,1 17,0-17,-1 0,19 18,-19-18,1 0,0 0,-1 0,1 0,-18-18,0 1,0-1,0 0,0 1,0-1,0 0,-18 1,1 17,17-18,-18 18,0 0,1 0,-1 0,0 0,1 0,-1 0,0 0,1 18,-1-1,1 1,-1 17,0-17,18 0,-17 35,17-36,0 18,-18 1,18-1,0-17,0 17,0-17,0-1,0 1,18-18,-18 17,17-17,-17 18,36-18,-36 18,35-18,-18 0,1 0,17 0,-17 0,0 0,-1 0,1 0,0 0,-1-18,1 18,-18-18,17 18,-17-17</inkml:trace>
  <inkml:trace contextRef="#ctx0" brushRef="#br0" timeOffset="89409.3299">21131 1552,'18'0,"0"18,-1 0,36 17,-35-18,0 1,17 17,-18-17,1 17,0 1,-1-19,-17 1,0-1,0 1,0 0,0-1,0 1,0 0,0-1,-17-17,17 18,-18-18,18 18,-18-18,1 0,-1 0,18-18,-17 18,17-18,0 1,0-1,0 0,0 1,0-1,17 0,1 1,-1-18,1 17,-18 0,18 18,-1-35,1 17,0 18,-1-35,-17 17,18 18,-18-17,0-1,18 1</inkml:trace>
  <inkml:trace contextRef="#ctx0" brushRef="#br0" timeOffset="89864.8215">21484 1393,'18'-17,"-1"17,1 0,0 0,-18 17,35 36,-17-17,-1-1,1 36,0-19,-18-16,17 34,-17-34,0-1,0 0,18 0,-18 1,0-1,0-17,17-1,-17-34,0-19,-17 1,17-36,0 36,0 0,0-18,0 35,17-35,-17 18,18 18,-18-1,18 0,-18 1,0-1,0 0,17 18,-17 18,0 0,18-18</inkml:trace>
  <inkml:trace contextRef="#ctx0" brushRef="#br0" timeOffset="90454.4205">21802 1535,'17'0,"1"0,0 17,-1-17,1 18,0-18,-1 0,1 0,-1 0,1 0,-18-18,18 1,-1 17,-17-18,18 0,-18 1,0-1,0 0,0 1,0-1,-18 0,1 1,-1 17,0 0,1 0,17 17,-18-17,1 18,-1 0,18-1,-18-17,18 36,-17-36,17 17,0 19,0-19,0 1,0 0,0 17,0-18,0 1,0 17,0-17,17 0,-17 17,18-35,-18 18,0-1,18-17,-1 18,1-18,-1 0,1 0,-18 17,18-17,-1 0,1 0,-18-17,18-1,-1 18,-17-17,18 17,-18-18,0 0,0 1,0-1</inkml:trace>
  <inkml:trace contextRef="#ctx0" brushRef="#br0" timeOffset="91013.6933">22119 1358,'18'0,"-1"0,1 18,17-1,-17 1,0 0,-1-1,1 1,0 0,-1 17,18 0,-17-35,-18 36,18-19,-1 1,-17-1,0 19,0-19,0 1,0 0,0-1,-17-17,17 18,-18-18,0 18,1-18,-1 0,18-18,-17 18,17-18,-18 1,0-1,18 0,0-17,0 17,0 1,18-36,0 35,-1 1,1-36,-1 35,-17 0,36 1,-36-1,0 0,17 1,1 17,-18-18,18 1,-1 17,-17-18,18 18,0 0,-18 18,-18-18</inkml:trace>
  <inkml:trace contextRef="#ctx0" brushRef="#br0" timeOffset="97705.565">18486 6615,'17'0,"1"0,17 17,-35 19,18-36,-18 35,17-18,-17 19,18-1,0-17,-18-1,0 1,0 0,17-1,-17 1,0-1,18 1,-18 0,18-18,-18-18,35 0,-35 1,35-18,-17 17,-1 0,1-17,0 17,-1 1,1-1,0 0,-18 1,17 17,1 0,-18 17,35 1,-35 0,18-1,-1 1,-17 0,0-1,18 1,-18 0,0-1,0 1,18-18,-18 17,0-34,17-1,-17 1,0-19,0 19,18-1,-18-17,0 17,0-17,0 17,0 1,0-1,0 0,0 1,0-1,-18 18,18-18,0 1</inkml:trace>
  <inkml:trace contextRef="#ctx0" brushRef="#br0" timeOffset="98327.5264">19226 6668,'18'17,"17"1,-17-1,0-17,-1 0,1 18,0-18,-18 18,17-18,1 0,-18-18,17 0,-17 1,0-1,0 1,0-1,0 0,0 1,0-1,-17 18,-1 0,1 0,-1 0,0 0,1 0,-1 0,0 18,1-18,-19 17,19 1,-1-18,0 18,18-1,-17 1,17-1,0 1,-18 0,18-1,0 1,0 17,0-17,0 0,18-1,-1 1,1-1,-18 1,18-18,-1 0,1 18,0-18,35 17,-36-17,1 0,35 0,-36 0,1 0,17-17,-17 17,-18-18,18 18,-18-18,-18 18,0 0,1-17,-1 17,18-18</inkml:trace>
  <inkml:trace contextRef="#ctx0" brushRef="#br0" timeOffset="98992.4839">19473 6315,'18'0,"0"17,-18 1,35 35,-35-35,35 34,-35-16,18-1,-18 18,17-35,-17-1,0 19,0-19,0 1,0 17,0-17,0-1,18 1,0-18,-1-18,1 1,0-1,-1 0,1-17,0 18,-1-1,18 0,-35 1,18 17,0-18,-1 18,1 0,0 18,-1-1,-17 1,18 0,-18-1,0 1,18-18,-18 17,0 1,0 0,0-1,-18-17,0 18,18 0,-17-18,-1 0,18 17,-18-17,1 0,-1 0,0 0,1 0,-1 0,1 0,17-17,-36 17,36-18,-17 18,-1 0,18-18</inkml:trace>
  <inkml:trace contextRef="#ctx0" brushRef="#br0" timeOffset="99855.1703">20743 6403,'-17'0,"-1"0,-17 0,17 0,1 0,-36 0,35 0,0 18,1-1,-1 1,18-1,0 1,0 0,0-1,18 1,-1 0,-17-1,36-17,-19 0,1 18,17 0,-17-18,-1 0,1 17,0-17,17 0,-17 18,-1-18,19 18,-19-1,-17 1,0-1,0 1,-17-18,17 18,-18-18,0 17,1 1,-1-18,0 0,1 0,-1 18,-35-18,36 0,-36 0,35 17,0-17,-17 0,17 0</inkml:trace>
  <inkml:trace contextRef="#ctx0" brushRef="#br0" timeOffset="100490.212">20973 6491,'17'0,"1"18,0-18,-1 17,1-17,-1 18,1-18,0 0,-1 0,1 0,0 0,-1 0,1 0,17-18,1 18,16-35,-34 35,0-18,-1 1,-17-1,18 1,-18-1,0 0,-18 1,18-1,-17 18,-1-18,0 18,18-17,-17 17,-1 0,1 0,-1 0,0 0,1 17,-1 1,0 0,-17-1,0 19,17-19,-35 18,36-17,-19 0,19 35,17-36,-18 1,18 35,0-35,0-1,0 18,0-17,18 0,-1 17,1-17,-18-1,35 1,-17-18,-1 0,19 0,-19 0,19 0,-1 0,-17 0,35-18,-36 1,1 17,-18-18,17 18,-17-18,0 1</inkml:trace>
  <inkml:trace contextRef="#ctx0" brushRef="#br0" timeOffset="100943.8506">21502 6350,'17'18,"1"-1,0 1,17 17,-17-17,-1-1,19 19,-19-19,1 1,-18 17,17-35,-17 18,0 17,0-17,0 0,-17-1,17 1,-18-18,18 17,-17-17,-1 0,0 0,1 0,17-17,-18-1,18-17,-18 17,18 1,0-1,18 0,0-17,-18 17,17 18,1-35,0 17,-1 1,1 17,-1 17,1-17</inkml:trace>
  <inkml:trace contextRef="#ctx0" brushRef="#br0" timeOffset="102640.013">21890 6368,'35'17,"-17"1,-1-18,19 35,-36-17,17-1,1 36,0-35,-18 17,17 1,-17-19,0 19,0-19,18-17,-18 18,0-1,0 1,0-36,0 1,0-1,18-17,-18 17,0-17,17-18,-17 35,18-35,-18 36,17-18,-17-1,0 19,0-1,0 0,0 1,18 34,0 1,-18 0,17-1,1 1,0-18,-18 18,17-18,1 0,0 0,-1 0,1 0,-1-18,1 0,-18 1,18-1,-18 0,0 1,0-1,0 0,0 1,-18-1,0 18,18 18,-17-1,-18 19,35-19,-18 1,0 35,1-35,17 17,0 35,0-34,0-19,0 19,0-19,17 19,1-19,0 1,-1-1,1-17,-1 0,1 0,17 0,-17-17,17-18,-17 17,17-35,-17 35,-18-17,18-18,-1 18,-17 17,0-35,0 18,0 17,0-17,0 17,0 1,18 17,-1 17,-17 1,36 17,-19-17,19 35,-19-18,-17-17,18 35,0-36,-18 1,17 17,-17-17,0 0,0-1,0 1,0 0,-17-1,17 1,-18-18,0-18,18 1,0-1,-17-17,17 17,0 0,0-35,0 36,0-1,0-35,17 36,-17-19,18 1,0 17,-1 1,1-19,-1 19,1 17,0-35,-1 35,-17-18,0 0,18 18,-18 18,-18 0,1-1,17 1</inkml:trace>
  <inkml:trace contextRef="#ctx0" brushRef="#br0" timeOffset="103987.012">18750 8132,'-17'0,"-1"-18,18 0,-18 1,1-19,17 1,-18 17,0-52,1 52,17-17,-18-36,18 36,-18 0,18-18,0 35,0 1,0-19,0 19,18-19,-18 19,0-1,18 1,-1-1,-17 0,18 1,0-1,-1 18,1 0,0 0,-1-18,1 18,-1 0,1 0,0 0,-18 18,17-18,-17 18,0-1</inkml:trace>
  <inkml:trace contextRef="#ctx0" brushRef="#br0" timeOffset="104257.138">18538 7673,'36'0,"-19"0,36 0,-35 0,17 0,1 0,-1 0,0 0,0-18,1 18,-19 0,1-17</inkml:trace>
  <inkml:trace contextRef="#ctx0" brushRef="#br0" timeOffset="104953.9455">19085 7708,'18'-17,"0"-1,-1 18,-17-18,18 18,-1 0,1 0,0 0,-1 18,1 0,-18-1,0 1,18 17,-1-17,-17-1,0 19,0-19,0 19,0-19,0 1,-17-36,17 1,-18-1,0 0,18 1,0-1,-17 18,-1 0,0 0,18 18,-17-18,-1 0,1 17,-1 19,0-19,18 1,-17 0,17-1,0 1,0-1,17-17,1 0,0 0,-1 0,18-17,-17 17,17-18,1-17,-19 17,1 18,17-17,-17-1,0 0</inkml:trace>
  <inkml:trace contextRef="#ctx0" brushRef="#br0" timeOffset="105318.4038">19667 7602,'-17'-17,"-1"17,0 0,1 17,-1-17,18 18,-35 0,17-1,1-17,-19 53,19-35,-1 17,-17 36,35-36,-18-17,18 52,0-35,18-17,-1 0,-17-1,18-17,0 36,-1-36,1 0,-18 17,18-17,-1 0,1 0,0 0,-1-17,1-1,-1 0,1 1,0-1,-1 0,1 1</inkml:trace>
  <inkml:trace contextRef="#ctx0" brushRef="#br0" timeOffset="105847.3602">19685 7814,'18'0,"-1"0,-17 18,36-18,-19 0,18 0,1 0,-1 0,0 0,1-18,-1 18,18-18,-36 1,1-1,17 0,-35 1,18-1,-18-17,0 17,0 1,-18-1,1 18,17-18,-18 18,0 0,1 0,-1 0,-17 0,17 0,1 36,-1-36,18 17,-35 1,35 0,-18-1,0 18,18-17,0 0,0-1,-17 1,17 0,0-1,0 1,0 0,17-18,-17 17,18-17,-18 18,18-18,-1 18,1-18,0 0,-1 0,1 0,0 0,17 0,-18 0,1 0,0 0,-1 0,1 0,-18-18,18 18,-1 0,1-18</inkml:trace>
  <inkml:trace contextRef="#ctx0" brushRef="#br0" timeOffset="106407.7774">20232 7373,'17'0,"-17"18,18-1,17 36,-17-17,0-1,-1 0,1 0,-18 1,18 34,-18-35,17 18,-17-35,0 0,0-1,18-34,-18-1,17-17,-17 17,18-17,17 0,-35-1,18 19,17-1,-17 18,-18-18,35 18,-17 0,0 0,-1 0,1 0,-1 18,1-18,0 18,-18-1,0 1,0 0,0-1,0 1,0-1,-18-17,0 36,1-19,-1-17,-17 36,0-19,17-17,-17 0,-1 18,19-18,-1 18,0-18,-17 0,18 0,34 0,1-18,-1 18,36-18,-35 1,53-1,-36 0</inkml:trace>
  <inkml:trace contextRef="#ctx0" brushRef="#br0" timeOffset="106815.6832">20884 7549,'-17'0,"17"18,-35 0,35 17,-36 0,36-17,-17 35,17-36,-18 19,18-1,0-17,0-1,0 1,18-18,-18 18,17-18,1 0,0 0,17 0,-18 0,1-36,17 19,-17-1,0 0,-1-35,-17 36,0-1,0-17,0 17,0 1,0-1,-17 0,17 1,-18-1,0 18,1 0,-1-18,0 18,1 0,17 18,-18-18,18 18,-17-1,17 1,0 0,17-1,1-17,-1 0,19 0,-19 0,1-17</inkml:trace>
  <inkml:trace contextRef="#ctx0" brushRef="#br0" timeOffset="107192.9864">21167 7514,'-18'18,"0"-1,1 19,17-19,0 1,-18 35,18-35,0 34,0-34,0 0,0-1,0 1,18 0,-1-18,-17 17,18-17,0 0,-1-17,-17-1,18 0,17-17,1 17,-36 1,17-36,-17 35,0 1,0-19,0 19,-17 17,-1-18,0 0,1 1,-1 17,0 0,1 0,-1 0,18 17,-18 1,1 0,17-1,0 1,-18 0,18-1,0 1,0 0</inkml:trace>
  <inkml:trace contextRef="#ctx0" brushRef="#br0" timeOffset="107512.4949">21290 7232,'0'18,"18"-1,-18 36,17-35,1 17,0 36,-1-36,-17 0,18 36,0-36,-18-17,0 17,0-17,0 17,0-18,0 1,0 0,0-1,0 1,-18-18,18-18,0 1,0-1,0-17</inkml:trace>
  <inkml:trace contextRef="#ctx0" brushRef="#br0" timeOffset="107860.2421">21537 7620,'0'0,"-18"0,1 18,-18-1,17-17,0 18,-17 0,17-18,1 17,-1-17,0 18,36-18,-18 17,18-17,-1 0,1 0,0 18,-1 0,1-18,0 0,-1 0,1 0,-1 17,-17 1,18-18,0 0,-1 0,1 0</inkml:trace>
  <inkml:trace contextRef="#ctx0" brushRef="#br0" timeOffset="108086.0607">22084 7779,'-18'0,"1"0,-1-18,0 18,1 0</inkml:trace>
  <inkml:trace contextRef="#ctx0" brushRef="#br0" timeOffset="108601.8486">22578 7373,'0'-18,"-18"18,1 0,-1 0,18 18,-35 0,17-1,0 1,-17 17,17 1,18-1,-17 0,17-17,0 35,0-18,0-17,0 17,17-35,-17 17,18 1,-18 0,18-18,-1 0,1 0,0 0,-18-18,17 18,36-35,-35 17,-1 1</inkml:trace>
  <inkml:trace contextRef="#ctx0" brushRef="#br0" timeOffset="109660.47">22684 7514,'0'18,"0"-1,-18 36,18-35,0 17,0 18,0-35,0 17,0 0,0-17,0 0,18-1,-18 1,17-18,1 0,0-18,-1 1,1 17,17-36,-17 19,-1-1,19-35,-19 36,1-19,-18 1,0 17,0-17,0 17,-18 1,1-1,17 1,-18 17,0-18,1 18,-1 0,0 18,1-1,17 1,-18-1,18 1,-17 0,17-1,17 1,1-36,-1 1,1-1,0 0,-1 1,1-18,-18 17,18 0,-18 1,0-1,17 18,-17-18,18 18,-18-17,18 17,-1 17,-17 19,18-36,-18 17,0 36,0-35,0-1,0 1,0 0,17 17,-17 0,0-17,-17 17,17-17,0-1,0 1,0-36,0 1,0-1,0-17,17 17,-17 1,18-19,-18 1,18 17,-1 1,-17-18,18 17,0 18,-18 18,0-1,17 36,-17-35,0-1,0 1,0 17,0-17,0 0,0-1,18-17,-18 18,18-18,-18-18,0 1,17-1,1 0,-18 1,18-1,-1 0,-17 1,0-19,18 36,-18-17,17-1,-17 1,18 17,-18-18,18 18,-1 0,-17 18,0-1,18 1,-18-1,0 19,18-19,-18 1,0 0,17-1,-17 1,0 17,0-17,0-1,0 1,18 0,-18-1,0 1,18-18,-18 18,0-1,0 1,0 0,0-1,-18 1</inkml:trace>
  <inkml:trace contextRef="#ctx0" brushRef="#br0" timeOffset="123460.8088">17657 8925,'17'0,"-17"-17,0-1,18 18,-18-18,17 1,1-1,0 0,-1 1,1-1,0 18,-18-17,17 17,-17 17,0 18,0 1,0 34,18-34,-18-1,0 18,0-18,0-17,0-1,0 1,0 0,0-1,0 1,0 0,0-1,-18-17</inkml:trace>
  <inkml:trace contextRef="#ctx0" brushRef="#br0" timeOffset="124123.5468">18027 8802,'-18'17,"18"1,-17 0,17-1,0 1,-18 17,18-17,0 0,0-1,0 1,18-18,-1 0,1 0,0 0,-1 0,19 0,-19-18,1 1,-1 17,-17-18,36 0,-36 1,17 17,-17-18,0 0,18 1,-18-1,0 0,0 1,-18-1,18 1,0-1,-17 18,17-18,0 1,-18 17,18-18,-18 18,1 0,-1 0,1 0,-1 0,0 0,1 0,-1 0,0 0,18 18,-17-18,17 17,0 1</inkml:trace>
  <inkml:trace contextRef="#ctx0" brushRef="#br0" timeOffset="124396.1774">18433 8925,'-18'0</inkml:trace>
  <inkml:trace contextRef="#ctx0" brushRef="#br0" timeOffset="125319.8641">18962 8731,'0'-17,"-18"17,1 0,-1 0,0 0,1 17,-1 1,0 0,1-1,17 1,0-1,0 1,0 0,0-1,17-17,-17 18,18 0,0-1,-1-17,1 18,0 0,-1-18,1 0,-18 17,17-17,19 0,-19 0,1 0,0 0,17 0,-17 0,-1 0,-17-17,0-1,0 0,0 1,0-1,0-17,0 17,-17 0,-1 1,18-1,-18-17,1 35,-1-18,18 1,-18 17,18-18,-17 18,-1 0,18 18,0-1,0 1,0 0,0-1,18 1</inkml:trace>
  <inkml:trace contextRef="#ctx0" brushRef="#br0" timeOffset="125606.7359">19614 8978,'0'-17,"-17"-1,-1 18,18-18,-17 1</inkml:trace>
  <inkml:trace contextRef="#ctx0" brushRef="#br0" timeOffset="126290.2005">19897 8819,'0'-17,"0"-1,0 1,17-19,1-17,0 18,-1 17,1 1,0-18,-18 17,0 0,17 18,-17 18,0 0,18 17,-18 35,17-34,-17-1,0 35,0-34,0 34,18-52,-18 17,0 0,0-17,0 0,0-1,-18-17,18-17,0-1</inkml:trace>
  <inkml:trace contextRef="#ctx0" brushRef="#br0" timeOffset="126637.4843">20355 8978,'36'0,"-19"0,-17-17,18 17,-36 0,18 17,0 1</inkml:trace>
  <inkml:trace contextRef="#ctx0" brushRef="#br0" timeOffset="127257.0972">20726 8520,'0'-18,"17"18,-17 18,0-1,18 36,-18-18,0 1,18 17,-18-18,0-17,0 17,0-18,0 1,0 0,0-1,0 19,0-19,0 1,17-18,-17-18,36-17,-19 17,-17 1</inkml:trace>
  <inkml:trace contextRef="#ctx0" brushRef="#br0" timeOffset="127604.2436">21131 8378,'0'18,"0"0,0-1,0 19,0-1,18-17,-18 52,18-35,-18-17,17 53,-17-54,0 1,18 35,-18-36,0 1,0 0,0-1,0 1,0 0,0-1</inkml:trace>
  <inkml:trace contextRef="#ctx0" brushRef="#br0" timeOffset="127938.8436">21396 8484,'18'0,"-1"0,19-17,-1 17,-18 0,36 0,-35-18,17 18,1 0,-19-18,1 18,35 0,-36 0,1 0,0 0,-36 0</inkml:trace>
  <inkml:trace contextRef="#ctx0" brushRef="#br0" timeOffset="128647.7923">21537 8502,'-18'0,"1"0,17 18,0-1,0 1,0 0,0-1,17 36,-17-35,18 17,-18-17,0-1,0 1,18 0,-18-1,17-17,1 0,-18-17,18 17,-1-18,1 18,17-18,-17 1,-1-1,19 0,-19 18,1 0,0 0,-1 0,1 0,0 0,-1 0,-17 18,18 0,-18-1,18-17,-18 18,0 0,0-1,0 1,0-1,0 1,0 0,-18-1,0 1,-17 0,17-1,1-17,-19 18,19 0,-19-18,1 17,18-17,-1 18,0-18,1 0,17 17</inkml:trace>
  <inkml:trace contextRef="#ctx0" brushRef="#br0" timeOffset="131820.1274">18468 8978,'-18'0,"1"-17,-1 17,18-18,0 0,0 1,0-1,18 0,-1 18,-17 18,0 17,0 1,0-19,-17 1,17 17,0-17,-18-1,18-34,0-1,0 0,0 1,18-1,-1 1,-17-1,36 0,-19 18,-17-17,18 17,-1 0,-17 17,0 1,0 0,0-1,0 1,-17-18,17 17,-18-17</inkml:trace>
  <inkml:trace contextRef="#ctx0" brushRef="#br0" timeOffset="132956.0675">19579 9013,'-17'0,"-1"0,18-17,-18 17,18 17,0 1,0 0,0-1,-17-17,17-17,0-1,0 0,0 1,17-1,-17 1,0-1,18 18,-18-18,18 18,-18 18,0 0</inkml:trace>
  <inkml:trace contextRef="#ctx0" brushRef="#br0" timeOffset="133955.98">20408 8996,'0'-18,"18"18,-1 0,-17 18,0-1,0-34,0-1,18 1,-18-1,0 0,0 36,0 0,-18-1</inkml:trace>
  <inkml:trace contextRef="#ctx0" brushRef="#br0" timeOffset="138364.1112">1746 4128,'18'17,"-18"18,0-17,18 35,-18-35,17 17,-17 0,0-17,18 35,-18-36,17 1,-17 0,0-1,0 1,0 0,18-18,-18 17,0 1</inkml:trace>
  <inkml:trace contextRef="#ctx0" brushRef="#br0" timeOffset="139196.1685">2099 4198,'-18'0,"1"0,-1 0,0 0,1 0,-1 0,1 0,-1 0,18 18,-18-18,1 0,17 17,0 1,-18-18,18 18,18-18,-1 0,1 17,0-17,-1 0,1 0,-18-17,17 17,1-18,0 18,-18-18,17 1,-17-1,0 0,0 1,0-1,-17 18,17 18,17-1,1 1,-18 0,0-1,0 1,0 0,0 17,0-17,0-1,0 1,-18-18,18 17,0 1,-17-18,17 18,-18-18,18 17,-18-17,1 0</inkml:trace>
  <inkml:trace contextRef="#ctx0" brushRef="#br0" timeOffset="139682.1612">2205 4216,'0'-18,"17"18,-17-18,18 18,0-17,-1 17,-17-18,18 18,0 0,-18 18,0-1,0 1,0 0,-18-1,18 1,0 0,-35-1,35 1,-18 0,18-1,-18 1,18-1,0 1,18-18,0 0,-1 0,1 0,0 0,-1 0,1 0,-18-18,0 1</inkml:trace>
  <inkml:trace contextRef="#ctx0" brushRef="#br0" timeOffset="139909.4675">2558 4339,'0'-17,"0"-1,0 0,17 18,-17-17,18-1,0 0</inkml:trace>
  <inkml:trace contextRef="#ctx0" brushRef="#br0" timeOffset="140315.7232">2840 4039,'18'0,"-18"18,17 0,1-1,-18 1,17 0,1 17,-18-18,18 1,-1 17,-17-17,0 0,18-18,-18 17,0 1,0 0,0-1,-18-17,1 0</inkml:trace>
  <inkml:trace contextRef="#ctx0" brushRef="#br0" timeOffset="140893.1758">3404 3986,'0'18,"-17"0,17-1,-18 1,18 17,-18-17,1 35,17-36,-18 19,0-1,18-17,0 35,0-36,0 1,0-1,0 1,18-18,-18 18,18-1,-1 1,1-18,0 0,-1 0,1-18,0 1,-1-1,-17 0,0 1,0-1,0 1,-17 17,-1-18,0 18,1 0,-1 0,0 0,1 18,-19-1,19-17,-1 0,-17 18,35-1,-18-17,18 18,18-18,0 0,17-18,-18 18</inkml:trace>
  <inkml:trace contextRef="#ctx0" brushRef="#br0" timeOffset="141589.1614">3687 4057,'0'18,"-18"-1,0 1,18 0,0-1,0 1,0-1,18 1,0-18,-18 18,17-18,1 0,-1 17,1-17,0 0,-1 0,-17 18,18-18,0 18,-1-1,-17 1,0 0,0-1,-17 1,-1-18,0 17,1-17,-1 0,0 0,1 18,-18-18,17 0,0 0,1 0,17-18,-18 18,18-17,0-1,0 1,18 17,-18-18,35 0,-17 18,-18-17,17 17,-17-18,18 18,-1-18,-17 1,18 17,0-18,-18 0,17 18,-17-17,0-1,0 1,0-1,0 0,-17 18,17-17,-18 17,0 0,1 0</inkml:trace>
  <inkml:trace contextRef="#ctx0" brushRef="#br0" timeOffset="141937.0175">4110 4286,'-18'0</inkml:trace>
  <inkml:trace contextRef="#ctx0" brushRef="#br0" timeOffset="143055.9712">4357 4180,'0'-17,"0"-1,0 1,0-1,17 18,-17-18,0 1,18-1,-18 0,18 18,-18 18,0 0,17 17,-17-17,18 17,0 0,-1-17,-17 17,18 0,-18-17,0 17,0-17,0-1,0 1,0 0</inkml:trace>
  <inkml:trace contextRef="#ctx0" brushRef="#br0" timeOffset="143313.1223">4763 4392,'17'-18,"-17"1,-17-1</inkml:trace>
  <inkml:trace contextRef="#ctx0" brushRef="#br0" timeOffset="144859.1299">5098 4110,'0'-18,"0"1,17 17,1-18,-18 0,35 1,0-1,1 0,-19 18,1 0,0 0,-1 0,-17 18,0 0,0-1,0 19,0-19,-17 1,17 0,-18-1,18 1,-35 17,17-35,0 18,-17-1,18-17,17 18,0-36,17 18,-17-17,18 17,-1-18,1 0,0 18,17-17,-17 17,-1 0,19 0,-19 0,1 0,17 0,-17 17,-18 1,0 0,0-1,0 1,0 0,-18-1,18 1,-17-18,17 18,-18-18,18 17,-18 1,1-1,-1-17,18 18,18-36,-1 1,1 17,17-18</inkml:trace>
  <inkml:trace contextRef="#ctx0" brushRef="#br0" timeOffset="145552.1828">5521 4110,'18'0,"-1"0,1 0,0-18,-1 18,18 0,-17 0,0 0,-1 0,-17 18,18-18,-18 18,0-1,0 1,0-1,-18-17,18 18,-17 0,-1-18,0 17,1 1,-1-18,1 18,34-18,1-18,-1 18,19-18,-19 18,1 0,0 0,-1 0,1 0,0 0,-18 18,0 0,0-1,0 1,0 0,0-1,0 1,-18-1,0 1,1 0,17-1,-18-17,0 0</inkml:trace>
  <inkml:trace contextRef="#ctx0" brushRef="#br0" timeOffset="149658.3769">16404 6879,'18'0,"-1"0,-17 18,18-18,0 0,-18 17,17-17,1 0,-18 18,18-18,-18 18,17-18,-17 17,18-17,-18 18,18-18,-1 0,-17 18</inkml:trace>
  <inkml:trace contextRef="#ctx0" brushRef="#br0" timeOffset="181276.8406">17022 2663,'0'18,"17"-18,-17 18,0-1,0 1,0 0,0-1,0 1,0 0,0-1,0 1,0 0,0-1,0 1,0-1,0 1,0 0,0-1,0 1,0 0,-17-18,17 17,0 1,0 0,0-1,0 1,0-1,-18 1,18 0,0-1,-18-17,18 18,0 0,0-1,-17-17,17 18,0 0,0-1,0 1,0-1,0 1,17 0,-17-36,-17 18</inkml:trace>
  <inkml:trace contextRef="#ctx0" brushRef="#br0" timeOffset="184846.75">16969 2558,'17'0,"1"17,0 1,-18 0,17-1,-17 1,0-1,0 1,0 0,18-18,-18 17,0 1,0 0,0-1,0 1,0 0,0-1,0 1,17-18,-17 18,0-1,0 1,0-1,0 1,0 0,18-1,-18 1,0 0,0-1,0 1,0 0,0-1,18-17,-18 18,0-1,0 1,0 0,0-1,0 1,0 0,0-1,0 1,0 0,0-1,0 1,0-1,17-17,-17 18,0 0,0-1,-17-17,17 18,0 0,-18-18,18 17,-18-17,18-17,-17 17,17-18,-18 0,1 18,17-17,0-1,0 0,-18 1,18-1,0 1,0-1,0 0,0 1,0-1,0 0,0 1,0-1,18 18,-18 18,0-1,17 1,-17 0,0-1,0 1,0 0,0-1,0 1,0-1,0 1,18-18,-1 18,1-18,0 0,-1 0,1 0,0 0,17 0,-17 0,-1 0,1 0,-1 0,19 0,-1 0,-17 0,-1 0,1 0,0 0,-1 0,1 0,0 0,-1 0,1 0,-1 0,1 0,0 0,-1 0,1 0,0 0,-18-18,17 18,1 0,0 0,-1 0,1 0,-1 0,1 0,0 0,-1 0,1 0,0 0,-1 0,1 0,0 0,-1 0,1 0,-1 0,1 0,0-18,-1 18,1 0,0 0,-1 0,-17-17,18 17,0 0,-1 0,1 0,0 0,-18 17,17-17,1 0,-1 0,1 0,0 0,-1 0,1 0,0 0,-1 0,1 0,0 0,-1 0,1 0,-1 0,1-17,0 17,-18-18,17 18,-17-17,0-1,0 0,0 1,0-1,0 0,0 1,0-1,0 0,0 1,-17-1,17 1,0-1,0 0,0 1,-18-1,18 0,0 1,-18 17,18-18,0 0,0 1,-17 17,17-18,0 1,0-1,0 0,0 1,-18 17,18-18,0 36,0 17,0-17,0 34,0-34,0 0,0-1,0 1,18 0,-18-1,0 1,0 0,0-1,17 1,-17-1,0 1,0 0,0-1</inkml:trace>
  <inkml:trace contextRef="#ctx0" brushRef="#br0" timeOffset="188649.7146">17057 2628,'17'0,"1"18,-18-1,18 1,-18 0,17-1,-17 1,0 0,0-1,18 1,-18 0,0-1,0 1</inkml:trace>
  <inkml:trace contextRef="#ctx0" brushRef="#br0" timeOffset="189332.0349">17004 2611,'0'17,"0"1,18-18,-18 17,0 1,0 17,0-17,0 0,0-1,0 1,17-18,-17 18,0-1,18-17,-18 18</inkml:trace>
  <inkml:trace contextRef="#ctx0" brushRef="#br0" timeOffset="315982.7723">10848 3034,'18'0,"-1"0,-17 18,18-1,-18 1,17-18,1 0,0 0,-1 0,1-18,-18 1,18 17,-18-18,0 0,17 18,-34 0,-1 0,18 18,-18-18,1 0,17 18,-18-18,18 17,0 1,-18-18,18 17,-17-17,17 18,0 0,17-18,-17 17,0 1,18-18,-18 18,18-18,-18 17,17-17,1 0,-18 18,0 0</inkml:trace>
  <inkml:trace contextRef="#ctx0" brushRef="#br0" timeOffset="368642.1726">17092 3087,'0'17,"0"1,0 0,0-1,0 1,-18-18,18 18,0-1,-17-17,-1-17,18-1,0 0,0 1,-17-1,17 0,0 1,0-1,0 1,17-1,-17 0,0 1,0-1,18 0,-18 1,0-1,0 0</inkml:trace>
  <inkml:trace contextRef="#ctx0" brushRef="#br0" timeOffset="369321.8204">17057 2681,'0'18,"0"-1,0 1,0 17,0-17,0 0</inkml:trace>
  <inkml:trace contextRef="#ctx0" brushRef="#br0" timeOffset="559411.5326">18697 2452,'0'-18,"0"1,0-1,-17-17,17-1,0 19,0-36,0 35,-18-17,18-36,0 54,0-36,0 17,0 1,-18-18,18 18,0 17,0-35,0 18,0 18,0-19,0 19,0-1,0 0,0 1,0-1,0 0,18 18,0 0,-1 0,1 0,0 0,17 0,-18 18,1-18,35 18,-35-18,-1 0,19 17,-19-17,1 18,-1-18,-17 18,18-18,-18 17,18 1,-18 0,17-1,-17 1,0-1,0 1,0 17,0 1,0-1,0-17,0-1,0 36,-17-35,17 17,-18 0,18-17,0 0,-18 17,1-17,-1-1,1-17,-1 18,0-1,1-17,-1 18,0 0,1-18,-1 17,0-17,18 18,-17-18,-1 18,1-1,-1-17,18 18</inkml:trace>
  <inkml:trace contextRef="#ctx0" brushRef="#br0" timeOffset="560395.4735">19156 2452,'0'-18,"0"1,0-36,0 35,0 0,0-35,0 36,0-1,0-35,0 18,-18-36,18 54,0-19,-17-16,17 16,0 1,0-18,0 35,0 1,0-18,17 17,-17 0,0 1,0-1,0 0,18 18,-18-17,0 34,35 1,-35 0,35 35,-17-18,0-18,-1 19,-17-19,18 36,0-17,-18-19,17 18,-17-17,0 17,18-17,-18 0,0-1,18 1,-18 0,0-1,0 1,0 0,17-36,-17 0,0 1,18-1,-18 0,17 1,-17-1,0 0,0 1,18-1,-18-35,0 36,0-1,18-17,-18-1,0 19,0-36,0 35,0 1,0-19,0 19,-18-1,18 0</inkml:trace>
  <inkml:trace contextRef="#ctx0" brushRef="#br0" timeOffset="561304.3028">19703 1676,'0'-18,"-18"18,0 0,1 0,-1 18,0-1,1 1,17 0,-18-1,18 1,0 0,0-1,0 1,0-1,0 1,18-18,-18 18,17-18,-17 17,18 1,0-18,-18 18,17-18,1 0,-18 17,18-17,-18 18,17-18,-17 18,18-18,0 17,-1 1,-17-1,0 1,18 0,-18-1,0 1,0 17,0-17,0 0,0-1,0 1,0 0,0-1,0 1,0-1,0 1,0 0,-18-18,18 17,-17 1,17 0,-18-18,18 17,-18 1,18 0,-17-18,-1 17,0-17,1 0,17 18,-18-18,0 0,1 0,-1 0,1 0,17-18,-18 18,18-17,-18 17,1-18</inkml:trace>
  <inkml:trace contextRef="#ctx0" brushRef="#br0" timeOffset="674684.3292">4657 4992,'0'35,"0"-17,17 35,-17 17,0-35,0 1,0 52,0-53,0 1,0 34,0-35,0-17,0 35,0-35,0-1,0 1,18-18,17 0,-17 17,35-17,-36 0,36 0,-35-17,17 17,1 0,-19 0,1 0,-18-18</inkml:trace>
  <inkml:trace contextRef="#ctx0" brushRef="#br0" timeOffset="675363.322">5362 5239,'-17'0,"-1"0,0-18,1 18,-1-18,0 1,1-1,17 1,-36-19,19 19,-1-19,18 19,0-1,-17-17,17 17,0 1,0-1,0-17,17 17,1 18,-18-18,17 18,1 0,0 0,-1 0,1 0,0 0,17 0,-17 18,17 0,0 17,-17-17,-1-1,19 36,-19-35,1 17,0 0,-18-17,0 17,0 0,0 1,0-1,0-17,-18 17,-17 0,17-17,0 0,1 34,-1-52,1 36,-19-1,19-35,-1 18,0-1,1-17,17 18,17-18,1 0,0 0,17 18,-17-1,-1-17,1 0,-1 18,1-18,-36 0</inkml:trace>
  <inkml:trace contextRef="#ctx0" brushRef="#br0" timeOffset="675985.5035">6191 5468,'18'0,"0"0,-1 0,1 0,17-18,0 18,-17 0,17-17,-17 17,0-18,-1 18,1-17,-1 17,19-18</inkml:trace>
  <inkml:trace contextRef="#ctx0" brushRef="#br0" timeOffset="676363.5502">7285 5292,'18'0,"-1"0</inkml:trace>
  <inkml:trace contextRef="#ctx0" brushRef="#br0" timeOffset="676573.2322">7920 5256,'18'0,"-1"0,1 0,-1 0,1 0,0 0</inkml:trace>
  <inkml:trace contextRef="#ctx0" brushRef="#br0" timeOffset="676756.6207">8467 5292,'35'17,"-17"-17,35 0,-18 0,-18 0,1 0,0 0,35 0,-36 0,1 0,0 0,-1 0,1 0,-1 0,1 0,0 0</inkml:trace>
  <inkml:trace contextRef="#ctx0" brushRef="#br0" timeOffset="676951.8114">9137 5274,'18'0,"-1"0,1 0,0 18,-1-18,18 0,-17 17,0-17,-1 0,1 0,0 0,17 18,-17-18,34 18,-34-18,0 0,-1 0,1 0</inkml:trace>
  <inkml:trace contextRef="#ctx0" brushRef="#br0" timeOffset="677104.186">9754 5415,'18'0,"-36"0,54 0,-19 18,1-18,0 0,-1 17,1-17,-1 0,1 18,0-18,-1 0,1 0</inkml:trace>
  <inkml:trace contextRef="#ctx0" brushRef="#br0" timeOffset="677255.4717">10372 5609,'17'0,"1"18,0-18,-1 17,1-17</inkml:trace>
  <inkml:trace contextRef="#ctx0" brushRef="#br0" timeOffset="677438.0851">11077 5750,'18'18,"17"-18,-17 0,-1 0,1 18,0-18,-1 0,1 0,0 17</inkml:trace>
  <inkml:trace contextRef="#ctx0" brushRef="#br0" timeOffset="677619.2857">11712 5944,'18'18,"17"0,18 17,-35-35,-1 18,19-18,-19 0,1 17,17-17,-35 18,18-18,-1 0,19 0,-36 17,53 1,-36-18,-17 18,18-18</inkml:trace>
  <inkml:trace contextRef="#ctx0" brushRef="#br0" timeOffset="677802.1316">12771 6438,'70'35,"-52"-17,-1-18,1 18,0-1,-1-17,-17 18,18-18,-18 18,18-18,-1 17,1 1,0-18</inkml:trace>
  <inkml:trace contextRef="#ctx0" brushRef="#br0" timeOffset="677982.4584">13441 6879,'17'0,"1"18,0-1,-1-17,1 18,17 0,1-1,-1 1,18 0,-36-1,19-17,17 36,-36-36,1 17,0 1,-1-18,1 17,-1 1</inkml:trace>
  <inkml:trace contextRef="#ctx0" brushRef="#br0" timeOffset="678315.9085">14640 7726,'0'17,"18"-17,-18 18,18-18,-1 18,1-1,-18 1,0 0,0-1,17-17</inkml:trace>
  <inkml:trace contextRef="#ctx0" brushRef="#br0" timeOffset="684073.6319">7126 4657,'-18'0,"18"-18,-17-17,17 17,-18 0,18 1,0-1,0 1,-17-36,17 17,0 1,-18-18,18 36,0-1,0-17,0 17,0 0,0 1,0-19,18 19,-18-1,0 1,17 17,-17-18,18 0,-1 18,1 0,0 0,-1 0,1 0,0 0,17 18,-17 0,35-1,-53 1,17-1,18 1,-35 0,18-1,-18 1,18 0,-18-1,0 1,0 0,0-1,-18 1,0-1,1 1,-18 17,17-17,0-18,-17 35,17-17,1-18,17 18,-18-18,36 0,-1 17,1 1,0-1,-1 1,1 0,17-1,-17 1,17 0,-17-18,-1 17,-17 1,18-18,0 0,-18 18,17-18,1 0,0 0</inkml:trace>
  <inkml:trace contextRef="#ctx0" brushRef="#br0" timeOffset="684558.9107">7655 4868,'0'-17,"0"-1,0-17,0 0,0-1,0 1,-17-36,17 36,0-35,0 17,0 17,-18-52,18 53,0 0,0-18,0 17,0 19,0-1,0 1,18 17,-1 0,19 52,-19-16,1-1,17 36,-17-36,-1 18,19 17,-19-17,1-18,17 36,-35-36,18-17,0 17,-1-17,-17 0,18-1,-1-17,-17 18,-17-18,-1 0,1 0,-1 0,0-18,1 1</inkml:trace>
  <inkml:trace contextRef="#ctx0" brushRef="#br0" timeOffset="684784.9489">7620 4674,'18'0,"-1"0,36-17,-35 17,-1 0,36-18,-17 18,-19 0,36-18,-35 1,-18-1,18 18,-1-18,1 18,-18-17</inkml:trace>
  <inkml:trace contextRef="#ctx0" brushRef="#br0" timeOffset="685345.6763">8255 4798,'-18'-53,"1"35,-1-17,18 17,-18 1,1-36,17 17,-18-34,1 52,17-17,0-18,0 18,0 17,17-17,-17 17,18 1,-1-19,1 36,0-17,17-1,-17 0,-1 18,1-17,0 17,-1 0,1 0,-18 17,0 1,0 0,0-1,0 1,-18 0,18-1,-35 19,35-19,-18 1,1-1,-1-17,18 18,-18-18,18 18,0-1,18 1,0 0,-1-1,1 1,0 17,-1-35,18 18,1 17,-19-17,19-1,-19-17,1 0,-18 18,18 0,-18-1,17-17,-17 18</inkml:trace>
  <inkml:trace contextRef="#ctx0" brushRef="#br0" timeOffset="703179.5709">5115 2981,'18'0,"0"0,-1 0,1 0,-1 0,-17-18,0 1,0-1,0 0,0 1,0-1,0 1,0-1,0 0,-17 18,-1 0,18-17,-17 17,-1 0,0 0,1 0,-1 0,-17 17,17 1,0-18,-17 18,18-1,-1 1,0-18,18 17,0 1,0 0,0-1,0 1,0 0,18-18,-18 17,0 1,18-18,-1 0,-17 18,18-18,-1 0,1 0,0 0,-1 0,1-18,0 18,-18-18,17 1,1-1,-18 0,0 1,0-1,0 0,0 1,0-1,0 1,0-1,-18 0,18 1,-17 17,-1 0,0 0,1 0,-1 0,0 0,1 17,-1-17,18 18,-17 0,17-1,0 1,0-1,0 1,0 0,0-1,0 1,17 0,1-18,-18 17,17-17,1 0,0 0,-1 0,1 0,0 0,-1 0,1 0,0 0,-1-17,1 17,-18-18,17 0,-17 1,18-1,-18 0,18 1,-18-1,0 1,0-1,0 0,0 1,-18 17,18-18,-18 0,1 1,-1 17,1-18,-1 18,0 0,1 0,-1 0,0 0,1 0,-1 0,0 18,1-1,17 1,-18-18,18 18,-17-1,17 1,0 0,0-1,0 1,0-1,0 1,0 0,0-1,0 1,0 0,0-1,0 1,0 0,17-18,-17 17,18-17,-1 0,1 18,0-18,-1 0,1 0,0 0,-18-18,17 18,-17-17,0-1,18 0,-18 1,0-1,0 0,0 1,0-1,0 0,-18 1,18-1,-17 1,17-1,-18 0,0 1,1 17,-1 0,18-18,-18 18,1 18,17-1,-18-17,18 18,0 0</inkml:trace>
  <inkml:trace contextRef="#ctx0" brushRef="#br0" timeOffset="705539.8359">8555 2522,'-18'0,"1"0,-1 0,0 0,1 0,-1 0,0 0,1 0,-1 0,0 0,1 18,-1-18,1 0,-1 18,0-18,18 17,-17 1,-1 0,0-1,18 1,0-1,0 1,0 0,0-1,0 1,0 0,0-1,0 1,0 0,0-1,0 1,0 0,0-1,0 1,0-1,0 1,0 0,0-1,0 1,0 0,0-1,0 1,0 0,0-1,0 1,18-1,-18 1,18 0,-1-1,-17 1,18-18,-18 18,18-18,-18 17,17-17,1 18,-1-18,1 0,17 0,-17 0,17 0,-17 0,0 0,-1 0,1-18,0 18,-1 0,1 0,-1 0,1 0,-18-17,18 17,-1 0,19 0,-36-18,17 18,1 0,0-18,-1 18,-17-17,0-1,18 18,-18-18,0 1,0-1,0 1,0-1,0 0,0 1,0-1,0 0,0 1,0-1,-18 0,18 1,-17-18,-1 17,18 0,-18 1,1-1,17 0,0 1,0-1,-18 0,18 1,0-1,0 0,-18 18,18-17,0-1,0 1,-17 17,17-18,-18 18,18-18,-18 18,1 0,17-17,-18 17,1 0,-1 0,0 0,1 0,-1 0,0 17,1-17,-1 0,0 18,18 0,-17-18,-1 17,18 1,-18-1,18 1,0 0,0-1,0 1,0 0,0-1,0 1,0 0,-17-1,17 1,0 0,0-1,0 1,0-1,-18 1,18 0,0-1,0 1,-17 17,17-17,0 0,0-1,0 1,0-1,17-17,-17 18,0 0,18-18,-18 17,17 1,1-18,-18 18,18-18,-1 17,1-17,0 0,-18 18,17-18,1 0,0 0,-1 0,1 0,0 0,-1 0,1 0,-1 0,1 0,0 0,-1 0,1 0,0 0,-1 0,1 0,0 0,-18 18</inkml:trace>
  <inkml:trace contextRef="#ctx0" brushRef="#br0" timeOffset="710284.3375">6174 2417,'0'-18,"0"0,0 1,-18-19,18 19,0-19,0 1,-18 18,18-36,-17 35,17-17,0 17,-18 0,18 1,0-36,0 18,0 17,0 0,0 1,0-1,0 0,18 18,-18-17,35 17,-17-18,-1 18,1 0,0 0,-1 0,1 0,-1 0,1 18,-18-1,18 1,-18 0,0-1,0 1,0 0,0-1,0 1,0-1,-18 1,18 0,-18-1,1 1,-1 0,1-1,-19 1,19-18,-1 18,-35-1,35-17,1 0,-1 0,36 0,-1 0,1 0</inkml:trace>
  <inkml:trace contextRef="#ctx0" brushRef="#br0" timeOffset="710860.4261">6526 2452,'-17'-35,"-1"-1,0 36,18-17,0-1,-17-17,-1-18,18 35,-17-17,17-18,-18 35,18 1,-18-19,18 19,0-1,0 0,0 1,0-1,0 1,18-1,-18 0,18 18,-18-17,17 17,1-18,-1 18,1 0,0 0,-1 0,1 0,0 0,-1 0,1 18,0-1,-1 1,1 0,-18-1,0 1,0-1,0 1,0 0,0-1,0 1,0 0,-18-18,1 17,-1 1,0-18,1 18,-19-18,19 17,-19-17,19 0,-1 0,1 0,-1 0,18-17,0-1,18 18,-1 0</inkml:trace>
  <inkml:trace contextRef="#ctx0" brushRef="#br0" timeOffset="711433.8296">6703 2275,'-18'-17,"1"-36,17 18,0 17,-18-17,18 17,0 0,0 1,0-1,0 0,0 1,18 17,-18-18,17 1,1-1,-1 0,1 1,0 17,-1-18,1 18,0 0,-1 0,19 0,-19 18,1-1,17 1,-17 0,-1-18,1 35,0-35,-18 17,17 1,-17 0,0-1,0 1,0 0,0-1,0 1,-17-18,-1 18,0-1,-17-17,35 18,-18-18,-17 0,18 0,-1 0,0 0,1 0,-1 0,0 0,1 0,-1 0,0 0</inkml:trace>
  <inkml:trace contextRef="#ctx0" brushRef="#br0" timeOffset="712159.8628">6720 2240,'18'0,"0"0,-18 18,17-1,1 19,-18-19,18 1,-1 35,-17-35,0-1,18 36,-18-35,0 17,0-17,0-1,0 1,0 0,0-36,0 0</inkml:trace>
  <inkml:trace contextRef="#ctx0" brushRef="#br0" timeOffset="725390.197">9454 2434,'0'-17,"0"-1,-17-35,17 35,-18 1,18-19,-17 19,17-18,-18-1,18 19,0-1,0-35,0 35,0 1,0-1,0 0,0 1,0-1,0 1,18 17,-18-18,17 18,1 0,-1 0,1 0,0 0,35 18,-36-1,1 1,17-1,-17-17,-1 18,1-18,-18 18,0-1,-18 1,18 0,-17-18,-1 17,1-17,-1 18,0-18,-17 0,17 18,1-18,-1 0,36 0,-1 0</inkml:trace>
  <inkml:trace contextRef="#ctx0" brushRef="#br0" timeOffset="725948.9121">9948 2364,'-17'-18,"-1"18,18-18,-18 1,1-1,-1 0,18 1,-17-18,-1 17,0-17,1-1,17 1,0 17,0-17,0 17,0 1,0-1,0 1,0-1,0 0,0 1,17-1,-17 0,18 18,-18-17,18 17,-1 0,-17-18,18 18,-1 0,1 0,0 0,-1 0,1 0,-18 18,0-1,0 1,0 0,0-1,0 1,0 0,0-1,0 1,-18-1,1 1,-1 0,18-1,-18-17,1 0,-1 0,1 0,-1 0,0 0</inkml:trace>
  <inkml:trace contextRef="#ctx0" brushRef="#br0" timeOffset="726599.9134">10125 2328,'-18'-17,"18"-1,-18 0,18 1,-17-1,17 1,-18-1,18 0,-17-17,17 17,0 1,0-19,0 19,0-1,0 0,0 1,0-1,17 18,-17-17,18-1,-18 0,17 18,-17-17,18 17,-18-18,18 0,-1 18,-17 18,18-18,-18 18,0-1,0 1,0 0,0-1,0 1,-18-18,1 17,-1-17,0 0,18 18,-17-18,-1 0,1 0,-1 0,0 0,1 0</inkml:trace>
  <inkml:trace contextRef="#ctx0" brushRef="#br0" timeOffset="738946.2092">6244 776,'0'-18,"18"18,-1 0,1 0,0 0,-1 0,1 0,0 0,-1 0,1 0,0 0,-1 0,1 0,-1 0,1 0,0 0,-1 0,1 0,0 0,-1 0,1 0,0 0</inkml:trace>
  <inkml:trace contextRef="#ctx0" brushRef="#br0" timeOffset="739477.7721">6491 741,'0'17,"0"1,0 0,-18-1,18 1,0 0,0-1,0 1,0 0,0 17,0-17,0-1,0 1,18 17,-18-17,0-1,0 1,0 0,0-1,0 1,0 0,-18-1</inkml:trace>
  <inkml:trace contextRef="#ctx0" brushRef="#br0" timeOffset="739840.2753">6279 1217,'18'0,"0"0,17 18,-17-18,-1 0,19 0,16 0,-16 0,-19 0,36 0,-35 0,0 0,-1 0,1 0,0 0,-1 0</inkml:trace>
  <inkml:trace contextRef="#ctx0" brushRef="#br0" timeOffset="740687.236">6862 1182,'0'0,"0"-35,-18-1,0-34,1 34,17 1,0 18,0-1,0-35,0 35,0 1,0-19,0 19,0-1,17 0,-17 1,18-1,-18 1,18 17,-1-36,1 19,-1-1,-17 0,18 18,0 0,-1 0,1 0,-18 18,18-18,-18 18,17-18,1 17,-18 1,0 0,0-1,0 1,0-1,0 1,-18-18,18 18,-17-18,-1 0,0 0,1 0,-1 0,0 0,1 0,-1 0,18-18,-17 18,-1 0,0 0</inkml:trace>
  <inkml:trace contextRef="#ctx0" brushRef="#br0" timeOffset="765381.1748">8537 3422,'0'0,"18"0,-18 18,-18-18,18 17,-17-17,17-17,17-1,1 18,-18-18,18 18,-1 0,-17 18,0 0,0-1,0 1,0 0,-17-18,17 17,-18-17,0 0,1 0,17-17,0-1,0 0,17 18,-17-17,0-1,18 18,0 0,-1 0,1 18,-1-1,-17 1,18-18,-18 18,0-1,0 1,0-1,0 1,-18-18,1 0,-1 0,1 0,17-18,-18 18,18-17,0-1,0 1,0-1,0 0,18 18,-1 0,-17-17,18 17,-18 17,17 1,-17 0,0-1,0 1,-17-18,17 17,-18-17,18 18,-17-18,-1 0,0 0,18-18,-17 18,17-17,0-1,0 1,0-1,17 18,1 0,-18-18,18 18,-18 18,17-18,-17 18,0-1,0 1,0-1,0 1,-17-18,-1 18,18-36,0 0,0 1,0-1</inkml:trace>
  <inkml:trace contextRef="#ctx0" brushRef="#br0" timeOffset="767016.6522">5045 2999,'0'-18,"-18"18,18-18,-18 1,1-1,17 0,0 1,0-1,0 1,0-1,0 0,0 1,0-1,17 18,-17-18,18 18,0-17,-1 17,1 0,-18-18,18 18,-1 0,-17 18,18-18,0 17,-1 1,-17 0,18-1,-18 1,0 0,0-1,0 1,0-1,0 1,-18 0,1-1,-1 1,0 0,1-18,17 17,-18-17,18-17,-18 17,18-18,-17 18,17-18,0 1,0-1</inkml:trace>
  <inkml:trace contextRef="#ctx0" brushRef="#br0" timeOffset="777454.8272">8855 4798,'-18'0,"18"-18,-18 18,1-17,-1-1,1 18,17-18,-18-17,0 17,18-17,-17-18,-1 35,0-52,1 35,17-1,0-17,-18 36,18-1,0-17,0 17,0-17,0 0,0 17,0 0,0 1,0-1,18 1,-1-1,-17 0,18 1,-18-1,18 0,-18 1,17 17,1-18,0 18,-18-18,17 18,1-17,-1 17,1 0,0 17,-1-17,-17 18,0 0,18-1,-18 1,18 0,-18 17,0-17,0-1,0 1,0 17,0-17,-18-1,18 1,-18 0,1-1,-1-17,0 18,1-18,-1 0,18 18,-17-18,-1 0,0 0,1 0,-1 0,0 0</inkml:trace>
  <inkml:trace contextRef="#ctx0" brushRef="#br0" timeOffset="791201.9188">4798 6650,'0'18,"0"-1,17 18,-17 1,0-19,0 19,18 17,-18-36,0 1,0 17,0-17,0 17,0-17,0-1,0 1,0 0,0-1,0 1,0-1,18 1,-1-18,1 0,35 0,-35 0,-1 0,36 0,-35 0,17 0,18 0,-18 0,0 18,54-18,-54 0,-17 0,52 17,-52-17,-1 0,-34-17,17-1</inkml:trace>
  <inkml:trace contextRef="#ctx0" brushRef="#br0" timeOffset="791880.4962">5398 6597,'0'-18,"35"18,-35-17,53 17,-18 0,-35-18,35 18,-17 0,0 0,-1 0,1 0,-18 18,0-1,-18-17,18 36,-17-19,-1 19,18-19,-18 1,1 17,-1-17,18-1,-18-17,18 18,18-18,0 0,-1 0,1 0,0 0,-1 0,18 0,-17 0,0 0,-1 18,1-18,-18 17,18-17,-18 18,17 0,-17-1,0 1,0-1,0 1,0 0,-17-1,17 1,-18-18,0 18,1-1,-1 1,18 0,-35-18,35 17,-18-17,1 0</inkml:trace>
  <inkml:trace contextRef="#ctx0" brushRef="#br0" timeOffset="792502.1361">6438 7144,'18'0,"-1"0,1 0,0 0,-1-18,1 18,0 0,-1 0,1 0,0 0,-1 0,1 0,0 0,-1-18</inkml:trace>
  <inkml:trace contextRef="#ctx0" brushRef="#br0" timeOffset="792774.4377">7020 7020,'18'0,"0"0,-1 0,1 0,-18-17,17 17,1 0,0 0,-1 0,1 0,0 0,-1 0,1 0,0 0,-1 0,1 0,0 0,17 0,-18-18,1 18,35 0,-35 0</inkml:trace>
  <inkml:trace contextRef="#ctx0" brushRef="#br0" timeOffset="792987.2632">7761 7020,'35'18,"-17"-18,0 0,-1 0,1 0,17 0,-17 0,0 0,17 18,-18-18,1 0,0 0,-1 0,1 0,0 0,-1 0,19 0,-1-18</inkml:trace>
  <inkml:trace contextRef="#ctx0" brushRef="#br0" timeOffset="793380.0667">9349 7126,'17'18,"1"-18,0 0,-1 0,1 0,17 0,0 17,1-17,-19 0</inkml:trace>
  <inkml:trace contextRef="#ctx0" brushRef="#br0" timeOffset="793562.258">9895 7232,'0'0,"18"0,-18 18,18-18,-1 0,1 17,0-17,-1 0,1 18,0-18,-1 0,1 0,-1 0,1 0,0 0,-1 0</inkml:trace>
  <inkml:trace contextRef="#ctx0" brushRef="#br0" timeOffset="793773.5195">10601 7408,'18'0,"-1"0,-17 18,18-18,0 0,-1 0,1 0,-1 0,1 0,-18 18,18-18,-1 0,1 0,0 17,-1-17</inkml:trace>
  <inkml:trace contextRef="#ctx0" brushRef="#br0" timeOffset="793970.639">11254 7708,'0'18,"17"-18,1 17,0-17,-18 18,17-18,1 0,-18 18,17-18,1 17</inkml:trace>
  <inkml:trace contextRef="#ctx0" brushRef="#br0" timeOffset="794181.7003">11871 8114,'35'18,"-17"-18,0 17,-1-17,1 0,-18 18,17-18,1 0,-18 17,18-17,-1 0,1 0,0 18</inkml:trace>
  <inkml:trace contextRef="#ctx0" brushRef="#br0" timeOffset="794394.3386">12541 8449,'18'0,"-18"18,18-18,-1 17,1-17,-1 18,1-18,-18 18,18-18,-1 0,1 17,0-17,17 18,-17 0,17-18,-18 17,1-17</inkml:trace>
  <inkml:trace contextRef="#ctx0" brushRef="#br0" timeOffset="794606.0886">13247 8784,'35'18,"36"17,-36-17,0-1,-17 1,-1 0,19-18,-1 35,-17-17,-1-1,1-17,-18 18,18-18,-1 0,-17 17,18-17,0 0,-1 18,1-18,-1 0,1 18</inkml:trace>
  <inkml:trace contextRef="#ctx0" brushRef="#br0" timeOffset="794818.8152">14305 9366,'18'0,"-18"18,0 0,17-18,-17 17,36 1,-36-1,17-17,1 36,0-36,-1 0,-17 17,18-17,-18 18,18-18</inkml:trace>
  <inkml:trace contextRef="#ctx0" brushRef="#br0" timeOffset="798518.0126">8767 7091,'17'0,"1"0,-1 0,-17 17,18-17,0 0</inkml:trace>
  <inkml:trace contextRef="#ctx0" brushRef="#br0" timeOffset="812554.8776">8555 5909,'18'18,"-1"17,-17 0,18 18,-18-18,17 18,-17 18,0-36,18 36,-18-36,0 0,0 36,0-36,0-17,0 17,0-17,0-1,0 1,0 0,0-1,0 1,-18-18,1-18</inkml:trace>
  <inkml:trace contextRef="#ctx0" brushRef="#br0" timeOffset="813191.8831">9260 6015,'-17'0,"-1"0,1 0,-1 0,0 0,1 0,-1 0,-17-18,17 18,0 0,1 0,-1 0,0 18,1-18,-1 0,1 0,-1 0,0 18,1-18,-1 17,0 1,18-1,-17 19,17-19,-18 1,18 17,0 1,0-19,0 36,0-35,0-1,0 19,0-19,18 1,-18 0,17-1,1 1,0-1,-1 1,1-18,0 0,-1 18,18-18,-17 0,0 0,35 0,-36 0,19 0,-1 0,0 0,-17 0,-1 0,1 0,-36 0</inkml:trace>
  <inkml:trace contextRef="#ctx0" brushRef="#br0" timeOffset="814462.1013">9507 6632,'-17'0,"17"-17,0-1,0 0,0-17,0 0,0 17,17-35,-17 18,18 17,0-17,-18 17,35-52,-35 52,18-17,-1 0,1 17,-1 0,1 18,-18 18,18 0,-18 17,0 0,0-17,17 17,-17 0,0-17,0 17,0-17,0 0,18-18,0-18,-18 0,0 1,17-1,1 18,0-35,-18 17,17 18,19-18,-19 1,1 17,17-18,-17 1,-1 17,19 0,-36-18,0 36,17-18,-17 52,0-34,0 0,0 35,0-18,0-17,0 34,0-16,0 17,-17-36,17 1,-36 35,36-35,-17-1,17 18,-18-17,18 0,-18-1</inkml:trace>
  <inkml:trace contextRef="#ctx0" brushRef="#br0" timeOffset="815172.2714">10178 6844,'0'-18,"0"1,-18-1,18 0,0-17,0 17,0-52,0 35,0 17,0-35,0 35,0 1,18-19,-18 19,0-1,0 1,17-1,1-17,0 17,-1 18,18-35,-35 17,18 0,0 18,-1-17,1 17,0-18,-1 18,-17-17,18 17,0 0,-1 0,-17 17,18-17,0 18,-1-1,-17 1,18-18,-18 18,0-1,17-17,-17 18,0 0,-17-1,17 1,-18-18,1 18,-1-18,18 17,-18-17,1 0,-1 18,0-18,1 17,-1-17,0 18,1-18,-1 18,-17-18,17 0,1 0,-1 0,18 17,-18-17,1 0</inkml:trace>
  <inkml:trace contextRef="#ctx0" brushRef="#br0" timeOffset="817745.9693">5803 3193,'18'0,"-1"17,1-17,0 18,-1 0,1-18,0 17,-1 1,19-1,-19 1,1-18,0 0,17 35,-18-35,1 0,17 18,-17 0,0-18,17 17,-17-17,-1 0,18 18,-17-18,0 0,-1 18,1-18,0 0,-1 0,1 0,0 0,17 0,-18 0,1 0,0 0,-1 0,-17-18,18 18,0 0,-1 0,1 0,0 0,-1 0,1-18,0 18,-1 0,1 0,-18-17,17 17,1 0,0 0,-1 0,1 0,0 0,-18-18,17 18,1 0,0 0,-1 0,18-18,1 18,-19 0,54 0,-36-17,-17 17,-1 0,1-18,0 18,-36 0,0 0</inkml:trace>
  <inkml:trace contextRef="#ctx0" brushRef="#br0" timeOffset="818396.3991">6738 3263,'0'-17,"-18"17,18-18,0 0,0 1,18 17,-18-18,0 36,0-1,0 1,0 17,0-17,0-1,0 19,0-19,0 1,0 0,0-1,-18 1,18 0,0-1,0 1,18-18,-18-18</inkml:trace>
  <inkml:trace contextRef="#ctx0" brushRef="#br0" timeOffset="818925.1044">6967 3210,'0'18,"-17"-18,17 18,0-1,0 1,0-1,0 1,0 0,0-1,17-17,-17-17,0-1,0 0,0 1</inkml:trace>
  <inkml:trace contextRef="#ctx0" brushRef="#br0" timeOffset="819394.7278">7144 3263,'17'0,"1"18,0-18,-1 0,1 0,0 0,-1-18,1 18,0 0,17 0,-18-17,19 17,-1-18,0 18,18-35,-18 35,-17 0,17-18,-17 18,0-18,-1 1,-34 17,-1 0,18 17,-18-17,1 0</inkml:trace>
  <inkml:trace contextRef="#ctx0" brushRef="#br0" timeOffset="820165.7639">8996 3175,'17'0,"1"18,0-18,-1 17,19-17,-19 0,1 0,35 0,-18 0,-17 0,35 0,-36 0,19 0,-1 0,-17 0,-1 0,36 0,-35 0,35 0,-18 0,0 0,18 0,-35 0,-1 0,36 0,-35 0,0 0,-1 0,1 0,0 0,17-17,-18-1,1 18,-36 0,1 0,-1 0</inkml:trace>
  <inkml:trace contextRef="#ctx0" brushRef="#br0" timeOffset="820484.0797">9843 3175,'17'0,"1"0,-18 18,0-1,0 19,17-19,-17 18,0-17,0 0,0 17,0-17,-17-18,17 17,17-34,-17-1,18 0,0 1,-1-1,-17 0,18-17,0 18,-18-1,0 0</inkml:trace>
  <inkml:trace contextRef="#ctx0" brushRef="#br0" timeOffset="820755.6008">9966 3246,'0'17,"-18"1,18 17,-17-17,17 17,0-17,0-1,0 1,17-18,-17-18,18 1,17-1,-17 0,-18 1,18-1,-1 0,-17 1,0-1</inkml:trace>
  <inkml:trace contextRef="#ctx0" brushRef="#br0" timeOffset="821029.6347">10178 3298,'17'0,"1"0,17 0,-17 18,35-18,-18 0,-17 0,17 0,-17 0,-1 0,1 0,-18-18,18 18,-36 0,0 0,1 0</inkml:trace>
  <inkml:trace contextRef="#ctx0" brushRef="#br0" timeOffset="822163.8585">12136 4092,'17'0,"1"18,-1-18,-17 18,18 52,0-52,-1 35,-17-18,18 0,0 0,-1-17,-17 17,18 1,0-19,17 1,-17 0,-1-1,18 18,-17-35,0 18,17 0,0-18,-17 17,17-17,-17 0,-1 18,1-18,0 0,-1 0,1 0,-18 18,-18-18,1 0,-1 0</inkml:trace>
  <inkml:trace contextRef="#ctx0" brushRef="#br0" timeOffset="822497.3049">12577 4533,'17'0,"-17"18,18-18,-18 17,0 19,0-19,0 1,0 17,17-17,-17 0,0-1,0 1,18-18,0-18,-1 1,1 17,0-18,-1 0,1 1,0-1,17 0,-18 1</inkml:trace>
  <inkml:trace contextRef="#ctx0" brushRef="#br0" timeOffset="822753.5836">12823 4604,'18'70,"-18"-52,0 0,0-1,18 1,-18 0,17-18,-17 17,0 1,18-18,-18 17,0 1,-18 0,18-1,-17-17,17 18,-18-18,18 18,-18-18,1 0,17-18,-18 18,18-18,-17-17</inkml:trace>
  <inkml:trace contextRef="#ctx0" brushRef="#br0" timeOffset="822920.0747">12929 4657,'18'0,"0"0,-18 17,17-17,1 18,0-18,-1 0,-17 18</inkml:trace>
  <inkml:trace contextRef="#ctx0" brushRef="#br0" timeOffset="823299.328">13212 4851,'0'0,"17"17,18 19,-17-36,35 35,-35-35,-18 18,17-18,1 17,0-17,-18 18,17-18,1 17,-1-17,-17 18,18-18,-18 18</inkml:trace>
  <inkml:trace contextRef="#ctx0" brushRef="#br0" timeOffset="833441.26">4815 8167,'0'17,"18"19,-18-19,18 1,-18 17,0-17,0 17,0-17,0 17,0 0,0 1,0-1,0-17,-18-1,18 1,0 0,0-1,0 1,18-1,-1-17,1 0,0 0,17 0,-17 0,-1 0,36 0,-35 0,35 0,-36 0,1 0,35 0,-18 0,0 0,18 0,-35 0,0 0,-1 0,-34 0,17-17,-18 17</inkml:trace>
  <inkml:trace contextRef="#ctx0" brushRef="#br0" timeOffset="834273.1518">5433 8114,'0'18,"0"-1,0 1,-18-1,18 19,-17-19,17 19,-18-19,18 1,-18 0,18-1,0 1,0-1,0 1,18-18,-18 18,18-18,-1 17,1-17,-1 0,19 0,-19 0,19 0,17 18,-36-18,1 0,17 0,-17 0,-1 0,1 0,0 0,-18-18,0 1,-18-1,18 0,0 1,-18 17,18-18,-17 18,17-17,0-1,-18 18,18 18,-18-18,18 17,0 1,0 17,0-17,-17 17,17-17,0-1,-18 19,18-19,0 1,0 0,0-1,0 1,0-1,0 1,0 0</inkml:trace>
  <inkml:trace contextRef="#ctx0" brushRef="#br0" timeOffset="834834.0989">6650 9066,'0'18,"18"-18,-1 0,1 0,-1 0,1 0,17 0,-17 0,0 0,17 0,0 0,-17 0,17 0,0 0,-17-18,17 18,-17 0,17-17,-17 17,-1 0,1-18</inkml:trace>
  <inkml:trace contextRef="#ctx0" brushRef="#br0" timeOffset="835210.7889">7426 9031,'0'0,"18"0,17 0,0 0,-17 0,17 0,-17 0,17 0,-17 0,-1 0,1 0,0 0,-1 0,1 0,-1 0,1 0,0 0,-1 0,1 0,0 0,17 18,0-18,1 0,-1 0,-18 0,36 0,-35 17,17-17,18 0,-35 0,-1 0,19 18,-1-18,-17 0,-1 18,1-18,0 0,-1 0</inkml:trace>
  <inkml:trace contextRef="#ctx0" brushRef="#br0" timeOffset="835362.8962">8537 9102,'18'0,"-18"17,18-17,-1 0,1 0,-1 18,1-18,0 0</inkml:trace>
  <inkml:trace contextRef="#ctx0" brushRef="#br0" timeOffset="835544.0182">9119 9296,'36'0,"-72"0,89 17,-17 1,-19-18,1 18,17-1,-17-17,-1 0,1 18,0-18,-1 0,1 0,0 0,-1 18,1-18,-1 0,1 0,-18 17,18-17</inkml:trace>
  <inkml:trace contextRef="#ctx0" brushRef="#br0" timeOffset="835892.3626">10954 9807,'17'18,"1"-18,-18 18,18-18,-18 17,17-17,1 18,0-1,-1-17,1 0,-18 18,18-18,17 18,-18-18,19 17,-19 1</inkml:trace>
  <inkml:trace contextRef="#ctx0" brushRef="#br0" timeOffset="836059.4379">11553 10125,'53'35,"-106"-70,124 70,-53-35,-18 18,17-18,1 0,0 17,-1-17,1 18,0-18,52 18,-52-1,17-17,18 18,-35-18,-1 17,36 1,-35-18</inkml:trace>
  <inkml:trace contextRef="#ctx0" brushRef="#br0" timeOffset="836255.3934">12559 10601,'0'0,"18"0,-18 18,17-18,1 0,-18 17,17-17,1 0,0 18,-1-18,-17 18,18-18,17 17,1 1,-19-18,1 17,35 1,-18-18,18 18,-18-18,1 0,16 0,-34 17</inkml:trace>
  <inkml:trace contextRef="#ctx0" brushRef="#br0" timeOffset="836526.8192">13635 10936,'35'18,"-17"-1,17 1,18 17,-35-17,17 0,35 17,-17 0,-17-17,34 17,-35-17,1-1,-19 1,19-18,-1 18,18 17,-18-35,0 18,-17-1,0-17,-18 18,17-18,-17 17</inkml:trace>
  <inkml:trace contextRef="#ctx0" brushRef="#br0" timeOffset="837328.7631">10354 9666,'0'-18,"-18"18,1 0,-1-17,0-1,1 18,-1-17,1 17,17-18,-18 18,0 0,18-18,-17 18</inkml:trace>
  <inkml:trace contextRef="#ctx0" brushRef="#br0" timeOffset="843355.7851">7920 10495,'18'0,"-1"0,18 0,1 18,52-18,-35 0,0 0,17 0,1 0,-1 0,54 0,-71 0,17 0,-34 0,-1 0,0 0,-17 0,-1 0</inkml:trace>
  <inkml:trace contextRef="#ctx0" brushRef="#br0" timeOffset="843705.6301">8555 10478,'-18'0,"18"17,0 1,0 35,0 0,0 0,0 35,0-35,0 17,0-35,0 1,18 17,-18-36,0 1,18 17,-18-17,0 0,17-1,1-17,-1-17</inkml:trace>
  <inkml:trace contextRef="#ctx0" brushRef="#br0" timeOffset="844129.2283">9419 10654,'-17'0,"-1"0,0 0,1 0,-19-18,19 18,-1 0,-17 0,0 0,17 0,-17 18,17 0,0-18,-17 17,35 1,-35-1,35 1,-18 0,0-1,18 1,-17 17,-1 36,18-36,0 0,0 18,0-35,0 17,18-17,-18 0,17-1,1-17,-18 18,18-18,-1 0,1 0,17 0,1 0,-1-18,18 1,-36-1,1 18,35-35,-35 17,-18 0,17 18,-17-17,0-1,0 0,18 18</inkml:trace>
  <inkml:trace contextRef="#ctx0" brushRef="#br0" timeOffset="844704.0768">9684 11359,'-18'0,"0"0,18-17,-17-36,17 35,0-17,-18-18,18 18,-17 17,17-35,0 18,0-53,0 52,0-16,0-19,0 18,0 18,0-36,0 54,17-1,1 0,-1 18,-17-17,18 17,0 0,-1 0,1 17,0-17,17 53,-17-35,-1 0,1 17,-18-18,18-17,-18 36,0-19,0 1,-18-18,0 18,1-18,-1 17,0-17,1 0,-19 0,1 0,17 0,-17 0,18 0,-1-17,0 17,1-18,-1 18,18-18,-18 1,18-1,-17 0,-1-17,0 18,18-1,0 0,0 1,0-1,18 0,0 18,-1 0</inkml:trace>
  <inkml:trace contextRef="#ctx0" brushRef="#br0" timeOffset="845172.5126">10724 10478,'0'17,"0"1,-35 52,0-34,17-1,-52 53,34-53,1 18,-18 0,0-18,-35 71,53-70,-18-1,-18 53,36-35,0-35,-18 52,35-35,1-17,17 0,-18-18,18 17,18-17,-1-17,1-1,35-17,-18 17,0 1,1-1</inkml:trace>
  <inkml:trace contextRef="#ctx0" brushRef="#br0" timeOffset="845520.989">10918 10795,'18'0,"0"0,35 18,-36-1,19-17,52 36,-35-36,0 17,17-17,-17 0,0 0,35 0,-53 0,54-17,-72 17,1-18,0 18,-18-18,0 1,-18 17,0 0,1 0,-1-18</inkml:trace>
  <inkml:trace contextRef="#ctx0" brushRef="#br0" timeOffset="846096.6646">11024 10883,'18'0,"-18"18,18-1,-18 1,17 0,-17 17,18-17,0 35,-1-36,1 54,-18-54,17 19,-17 17,18-18,-18-17,0 34,0-34,0 17,0 18,0-35,0 17,0 18,0-18,0-17,-18 17,18-17,0 0,0-1,-17 1,-1-18,1 0,-1-18,0 18,-17-17,0-1,-1 18,-34-18,35 18,-1 0,-34-17,34 17,19 0,-1 0,36 0,17 0,-17 0,17 0,18 0,-18 0,18 0,71 0,-71 0,52 0,-69 0,-1 0,0-18,-17 18,-1 0,-17-18,-17 1,-1-1,18 0</inkml:trace>
  <inkml:trace contextRef="#ctx0" brushRef="#br0" timeOffset="846776.2238">10866 10883,'-36'0,"19"0,-1 0,36 0,-1 0,1 0,17 0,0 18,1-18,-19 0,72 0,-54 0,18 0,35 0,-35 0,0 0,17-18,-34 18,-19-17,19 17,-19 0</inkml:trace>
  <inkml:trace contextRef="#ctx0" brushRef="#br0" timeOffset="847593.0394">12206 11606,'0'0,"-18"0,1-35,-1 17,1 1,-1-18,0 17,1-17,-1-1,0 19,18-1,-17-17,17 17,-18 1,18-1,0 0,-18-17,18 0,-17 17,17 0,-18-34,18 34,0-17,0-1,0 19,0-19,-17 1,17 17,0 1,0-1,0 1,0-1,17 18,1 0,-18-18,17 18,1 0,0 0,-1 0,36 0,-35 18,0-18,34 35,-34-17,17-18,-17 35,0-35,-18 18,17-1,-17 1,0 0,0-1,0 1,0 0,-35-1,17-17,1 18,-1-18,-17 0,17 0,-17 18,0-18,17 0,0 0,1-18,-1 18,-17-18,17 18,1-17,17-1</inkml:trace>
  <inkml:trace contextRef="#ctx0" brushRef="#br0" timeOffset="857544.1833">16439 6297,'18'0,"0"0,17 0,0 0,71 0,-53 0,0 0,-18 0,-17 0,17 0,-17 0,-1 0,19 0,-19 0,1 0,17-18,-17 18,0 0,34-17,-34 17,35-18,-18 18,-17 0,35-17,-36 17,1 0,17-18,-17 18,0 0,17 0,-17 0,-1-18,1 18,0 0,-18-17,17 17,1 0,-1 0,1 0,0 0,-1 0,1 0,0 0,-1-18,1 18,0 0,-1-18,1 18,-1 0,1 0,0 0,-18-17,17 17,1 0,0 0,-1 0,1 0,0 0,-1 0,1 0,-1 0,1 0,-18 17,0 1,18 53,-18-54,0 1,0 35,0-18,0-17,0 17,0 0,0 0,0 36,0-53,17 52,-17-52,0 17,0 18,0-35,0-1,0 36,0-35,0 0,18 17,-18-18,0 1,0 0,0-1,0 1,0 0,0-1,0 1,0 0,0-1,0 1,0-1,0 1,0 0,0-1,0 1,0 0,0-1,18-17,-1 0,-17 18,18-18,-18 18,18-1,-18 1,0 0,0-1,17 1,-17-1,0 1,0 17,0-17,0 0,0 17,0-17,0-1,0 18,0-17,0 0,0-1,0 19,0-19,0 1,0 0,0-1,0 1,0-1,0 1,0 0,0-1,0 1,0 0,0-1,0 1,0 0,0-1,0 1,0 0,0-1,0 1,0-1,0 1,0 0,0-1,0 1,0 0,0-1,0 1,0 0,0-1,0 1,18-18,-18 17,0 1,0 0,0-1,18-17,-18 18,-18 0,0-18,18 17,-17-17,-1 0,0 0,1 18,-1-18,0 0,1 0,-19 0,19 0,-36 0,35 0,1 0,-1 0,-17 0,17 18,0-18,1 0,-1 17,1-17,-1 0,0 0,1 0,-1 0,-17 18,17-18,0 0,1 0,-1 0,1 0,-1 0,0 0,1 0,-1 0,0 0,1 17,-1-17,0 0,1 0,-1 0,0 0,1 0,-1 0,1 0,-1 0,0 0,1 0,-1 0,0 0,1 0,-1 0,18 18,-18-18,1 0,-1 0,1 0,-1 0,0 0,1 0,-1 0,0 0,1 0,-1 0,0 0,1 0,-1 0,18-18,-17 18,-1 0,18-17,-18-1,18 1,0-1,-17 0,17 1,-18-1,18 0,0-17,-18 17,18 1,-17-36,17 35,0 1,0-36,-18 35,18 0,0-52,-18 52,18-52,0 34,0 1,0 17,-17-17,17 18,0-54,0 36,0-1,0-52,0 53,0 17,0-52,0 35,0-1,0-17,0 36,0-1,0-17,0-1,0 19,0-18,0 17,0 0,0-17,0 17,0-17,0 17,0-17,0 0,0 17,0 1,0-19,-18 19,18-1,0 0,0 1,0-1,0 1,0-1,0 0,0 1,0-1,0 0,0 1,0-1,-18 0,18 1,0-1,-17 18,17-18,0 1,0-1,-18 18,18-17,0-1,0 0,0 1,0-1,0 0,0 1,0-1,0 0,0 1,0-1,0 1,0-1,0 0,0 1</inkml:trace>
  <inkml:trace contextRef="#ctx0" brushRef="#br0" timeOffset="868055.9542">6597 11571,'18'0,"-1"0,1 0,0 0,-1 0,1 0,-1 0,-17-18,18 18,0 0,-1-17,19 17,-19 0,1 0,0 0,-18-18</inkml:trace>
  <inkml:trace contextRef="#ctx0" brushRef="#br0" timeOffset="868329.2857">7461 11589,'18'0,"0"0,17 0,-18 0,1 17,17-17,-17 0,35 0,-18 0,0 18,36-18,-36 0,1 0,17 0,-18 0,-18 0,1 0,0 0,-1 0,1 0,0 0,-1 0,1 0,17 0</inkml:trace>
  <inkml:trace contextRef="#ctx0" brushRef="#br0" timeOffset="868493.9965">8502 11677,'123'18,"-246"-36,264 53,-123-35,-1 0,1 0,0 0,-1 0,1 0,0 0,-1 0,1 18,-1-18,1 0,17 0,-17 0,0 0</inkml:trace>
  <inkml:trace contextRef="#ctx0" brushRef="#br0" timeOffset="868705.9981">9243 11836,'0'0,"17"17,1 1,35 0,-35-18,17 17,35 1,-34-18,-19 18,19-18,-19 0,19 17,-1-17,-18 0,19 18,-19-18,1 17,0-17,-1 0,1 0,0 18,-1-18,1 0,0 18,34-18,-16 17,-1-17</inkml:trace>
  <inkml:trace contextRef="#ctx0" brushRef="#br0" timeOffset="868902.9265">10548 12206,'18'0,"-1"18,1-18,0 0,-1 0,-17 17,18-17,0 0,-18 18,17-18,1 0,-1 0,-17 18,36-18,-19 17,1-17,17 0,-17 18,0-18,34 18</inkml:trace>
  <inkml:trace contextRef="#ctx0" brushRef="#br0" timeOffset="869085.126">11342 12559,'35'18,"18"-1,-18 1,-17-18,35 17,-36 1,1-18,35 18,-53-1,18-17,17 0,-35 18,18-18,17 0,-17 18,-1-18,1 0,-1 0</inkml:trace>
  <inkml:trace contextRef="#ctx0" brushRef="#br0" timeOffset="869297.4734">12383 12876,'17'0,"1"0,-1 0,1 18,17-18,-17 18,17-18,-17 17,0-17,17 18,-18-18,1 0,17 18,-17-18,0 0,17 17,0 1,0 0,-17-18,0 17,17 1</inkml:trace>
  <inkml:trace contextRef="#ctx0" brushRef="#br0" timeOffset="869536.9409">13176 13229,'18'18,"0"-18,-1 17,1 1,-1 0,1-18,35 17,-35 1,-1-18,1 18,17-18,-17 17,35 1,-36-18,19 18,-19-18,1 0,0 0,-18 17</inkml:trace>
  <inkml:trace contextRef="#ctx0" brushRef="#br0" timeOffset="873225.4776">7532 12418,'17'17,"1"19,0-1,-1 18,1 0,-18 0,18 17,-1-17,-17-18,0 54,0-54,0-17,0 52,0-52,0 17,0 0,0 1,0-19,0 1,0 0,0-1,18-34,0-1</inkml:trace>
  <inkml:trace contextRef="#ctx0" brushRef="#br0" timeOffset="873603.9592">8184 12594,'0'18,"0"-1,0 19,0-1,18-17,-18 17,0 35,0-52,0 53,0-54,0 19,0 17,0-36,0 1,0 17,0-17,0-1,0 1,0 0,0-1,-18-34,1-1,17 0,-18 1</inkml:trace>
  <inkml:trace contextRef="#ctx0" brushRef="#br0" timeOffset="874086.5004">7620 12753,'18'0,"17"0,-17 0,17 0,0 0,-17 0,35 18,-18-18,-17 0,17 0,-17 0,-1 0,18 0,-17 17,0-17,-1 0</inkml:trace>
  <inkml:trace contextRef="#ctx0" brushRef="#br0" timeOffset="874648.3554">8449 12700,'18'0,"-1"0,1 0,35 18,-18-18,0 0,18 0,-17 0,-19 0,36 0,-35 0,-1 0,1 0,0 0,-36 0</inkml:trace>
  <inkml:trace contextRef="#ctx0" brushRef="#br0" timeOffset="874951.4569">8696 12665,'18'0,"-18"17,17-17,-17 18,0 0,0-1,18 1,-18 0,18 17,-18 0,17 0,-17 1,0-1,0-17,0 35,18-36,-18 18,0 18,0-35,0 17,0 1,0-19,0 1,0-1,0 1,0-36</inkml:trace>
  <inkml:trace contextRef="#ctx0" brushRef="#br0" timeOffset="875266.8054">9066 12806,'18'0,"0"0,-1 0,1 0,17 0,-17 0,0 0,17 0,-18 0,19 0,-1 0,-17 0,-1 0,1 0,0 0,-1 0</inkml:trace>
  <inkml:trace contextRef="#ctx0" brushRef="#br0" timeOffset="875616.1623">9260 12788,'0'18,"0"-1,0 1,0 0,0 17,0 0,0-17,18 17,-18 1,0-19,0 1,0-1,0 1,0 0,0-1,0 1,0 0,18-18,-18 17,0 1,-18-18,18-18,0 1,-18-1</inkml:trace>
  <inkml:trace contextRef="#ctx0" brushRef="#br0" timeOffset="876447.5919">9772 13335,'-18'0,"1"0,17-18,-18-17,0 17,18 1,-17-36,17 35,0-17,-18-18,18 35,0 1,-18-36,18 35,0 1,0-19,18 36,-18-17,18-1,-1 0,-17 1,18 17,0-18,-1 18,-17-18,18 18,0 0,-1 0,1 0,0 0,-18 18,17 0,-17-1,0 1,0 0,0-1,-17 1,17 0,-18-1,0-17,18 18,-17 0,-1-18,0 0,1 17,-1-17,0 0,1 0,17-17,-18-1,0 0,1 18,-1-17,18-1,-17 0,17-17,-18 35,18-18</inkml:trace>
  <inkml:trace contextRef="#ctx0" brushRef="#br0" timeOffset="877310.313">10619 13000,'0'18,"-18"-18,0 17,1 36,-1-35,0 17,1 36,-1-36,1 18,17-18,0 0,0 1,0-19,0 1,0 17,0-17,0-1,0 1,17-18,-17 18,18-18,-1 0,1 0,17 0,1 0,-19 0</inkml:trace>
  <inkml:trace contextRef="#ctx0" brushRef="#br0" timeOffset="878034.9896">10971 13088,'-17'0,"-1"18,0-1,1 1,-1 0,18-1,-17-17,-1 36,18-19,-18 1,18-1,0 19,0-19,0 1,18 0,-18-1,18 1,-1 0,18 17,-17-18,0 1,-1 17,19-17,-36 0,35 17,-35-17,18-1,-1 1,-17 0,18-1,-18 1,0-1,-18 1,1-18,17 18,-18-18,0 0,1 0,-1 0,0 0,1 0,-1 0,0 0,1-18,-1 18,1-18,-1 18,18-17,-18-1,1 18,17-17,-18-1,18 0,0 1,0-1,0 0,0 1,18-1,-1 0,-17 1,18-1,17 0,-17 1,-1 17,19-18,-19 1,19 17,-19-18,1 18,17-18,-17 18,-18-17,18 17,-1 0,-17-18,0 0,-17 18,-1-17,0 17,18-18,0 0</inkml:trace>
  <inkml:trace contextRef="#ctx0" brushRef="#br0" timeOffset="878550.9008">11483 13194,'-18'0,"18"18,-17-1,-1 1,0-1,1 36,-1-35,0 0,1 17,17 0,0-17,-18 17,18-17,0-1,0 19,0-19,0 1,18 17,-1-35,-17 18,18-18,0 0,-1 0,1 0,0-18,-1 18,19-17,-19-1,1 0,17-17,-17 35,-1-18,19-17,-19 17,1 1,-18-1,0 1,0-1,0 0,0 1,0-1,-18 18,18-18,-17 18,17-17,-18-1,0 18,1-18,-1 1,0 17,-17-35,0 17,17 0,-35-17,36 17,-19 1,-16-19,34 19,-17-18</inkml:trace>
  <inkml:trace contextRef="#ctx0" brushRef="#br0" timeOffset="900658.9162">8855 7990,'17'18,"1"-18,0 0,52 18,-35-18,1 0,52 0,-53 0,53 0,-52 0,17 0,0 0,-18 0,0 0,36 0,-54 0,1 0,0 0,-36 0</inkml:trace>
  <inkml:trace contextRef="#ctx0" brushRef="#br0" timeOffset="901157.0235">9190 8026,'18'0,"-1"17,1 1,-18 0,17 17,-17 0,0-17,18 17,-18 0,0 1,0 34,0-52,0 17,0 18,0-35,0 17,0-17,0-1,0 1,0 0,0-1,0 1,0-1,-18 1,18 0,0-36,0 0,0-17,18 0,-18 17</inkml:trace>
  <inkml:trace contextRef="#ctx0" brushRef="#br0" timeOffset="901943.1874">9878 8167,'0'-18,"0"1,-18 17,1 0,-1 0,0 0,1 0,-1 0,0 17,1 1,17-1,-18-17,18 18,0 17,-18-17,18 0,-17 17,17-17,0-1,-18 36,18-35,0-1,0 1,0 0,0-1,0 1,0 0,0-1,0 1,18-18,-18 18,17-18,-17 17,18-17,0 0,-1 18,19-1,-19-17,1 0,0 0,-1 0,1 0,-1 0,1 0,0 0,-1 0,1 0,0 0,-1 0,1 0,-18-17,18 17,-36 0,18-18</inkml:trace>
  <inkml:trace contextRef="#ctx0" brushRef="#br0" timeOffset="903319.9095">10478 8819,'0'-17,"-18"-1,18 1,-18-36,1 35,-1-53,-17 1,17 17,0 18,1 17,-1-53,0 54,18-18,-17-18,-1 35,18-17,-17-18,17 35,0 1,-18-19,18 19,0-1,0 0,-18 1,18-1,0 0,0 1,0-1,0 1,0-1,18 18,-18-18,18 18,-1 0,1-17,-1 17,19 0,-19 0,1 0,0 0,-1 0,1 0,0 0,-18 17,35-17,-17 18,17 0,-18-1,1 1,0-1,-1 1,1 0,17 17,-17-35,-18 18,0-1,0 1,0 0,0-1,0 1,0-1,-18 1,1-18,-1 18,0-18,1 17,-1-17,0 0,1 0,-1 0,1 18,-1-18,0 0,-17 0,17 18,1-18,-1 0,0 0,1 0,-1 0,0 0,1 0,-1 0,1 0,-1-18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5DD568-1C6E-480E-A634-E71FF08D38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A2E69C5-3B13-4A93-8CFF-00B4B755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RIPv1 is Classful routing protocol and RIPv2 Classless routing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Service &amp;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Asst.Drusawin</a:t>
            </a:r>
            <a:r>
              <a:rPr lang="en-US" dirty="0" smtClean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E5D2B69-2A0F-4C6E-A070-54FFA559A2A2}"/>
              </a:ext>
            </a:extLst>
          </p:cNvPr>
          <p:cNvSpPr txBox="1">
            <a:spLocks/>
          </p:cNvSpPr>
          <p:nvPr/>
        </p:nvSpPr>
        <p:spPr>
          <a:xfrm>
            <a:off x="628651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Types of Routing Protocols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9E7D23-3E93-4006-8ADB-F1F70C0B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0" y="1841401"/>
            <a:ext cx="7361360" cy="41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16AD0-721F-4910-9EE5-5D8BDD9D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E22F2DE-E1D7-4AAB-8362-FC965EF6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"/>
          <a:stretch/>
        </p:blipFill>
        <p:spPr>
          <a:xfrm>
            <a:off x="628650" y="2067945"/>
            <a:ext cx="7886700" cy="381904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4390C11-8E82-451D-B3F9-B3A095CC495C}"/>
              </a:ext>
            </a:extLst>
          </p:cNvPr>
          <p:cNvSpPr txBox="1">
            <a:spLocks/>
          </p:cNvSpPr>
          <p:nvPr/>
        </p:nvSpPr>
        <p:spPr>
          <a:xfrm>
            <a:off x="628651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RIPv2 : </a:t>
            </a:r>
            <a:r>
              <a:rPr lang="en-US" b="1" dirty="0">
                <a:solidFill>
                  <a:srgbClr val="FF0000"/>
                </a:solidFill>
              </a:rPr>
              <a:t>Routing Information Protocol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E5D2B69-2A0F-4C6E-A070-54FFA559A2A2}"/>
              </a:ext>
            </a:extLst>
          </p:cNvPr>
          <p:cNvSpPr txBox="1">
            <a:spLocks/>
          </p:cNvSpPr>
          <p:nvPr/>
        </p:nvSpPr>
        <p:spPr>
          <a:xfrm>
            <a:off x="628651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IGRP : </a:t>
            </a:r>
            <a:r>
              <a:rPr lang="en-US" b="1" dirty="0">
                <a:solidFill>
                  <a:srgbClr val="FF0000"/>
                </a:solidFill>
              </a:rPr>
              <a:t>Interior Gateway Routing Protocol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6CC5E7-D7D4-4182-930D-73759BC7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50" y="1581458"/>
            <a:ext cx="6801949" cy="4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CD6CE-0E8E-4FF5-B57C-498F31C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 : </a:t>
            </a:r>
            <a:r>
              <a:rPr lang="en-US" dirty="0">
                <a:solidFill>
                  <a:srgbClr val="FF0000"/>
                </a:solidFill>
              </a:rPr>
              <a:t>Transport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65C72E-C1B6-4211-AB93-5733183C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Datagram Protocol : </a:t>
            </a:r>
            <a:r>
              <a:rPr lang="en-US" b="1" dirty="0">
                <a:solidFill>
                  <a:srgbClr val="FF0000"/>
                </a:solidFill>
              </a:rPr>
              <a:t>UDP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9706C7-B294-46F1-9D6F-4745C7EA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5" y="2375211"/>
            <a:ext cx="6457069" cy="40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CD6CE-0E8E-4FF5-B57C-498F31C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 : </a:t>
            </a:r>
            <a:r>
              <a:rPr lang="en-US" dirty="0">
                <a:solidFill>
                  <a:srgbClr val="FF0000"/>
                </a:solidFill>
              </a:rPr>
              <a:t>Transport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65C72E-C1B6-4211-AB93-5733183C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Transmission Control Protocol : </a:t>
            </a:r>
            <a:r>
              <a:rPr lang="en-US" b="1" dirty="0">
                <a:solidFill>
                  <a:srgbClr val="FF0000"/>
                </a:solidFill>
              </a:rPr>
              <a:t>TCP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2F838E-74A3-4E16-A562-6705C918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38" y="2473963"/>
            <a:ext cx="4967983" cy="40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3F563-1A0C-48F1-90A8-C207F8D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UDP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847C21-17CC-4D40-834D-42D285FE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7"/>
          <a:stretch/>
        </p:blipFill>
        <p:spPr>
          <a:xfrm>
            <a:off x="547589" y="1990164"/>
            <a:ext cx="8048821" cy="3750083"/>
          </a:xfrm>
        </p:spPr>
      </p:pic>
    </p:spTree>
    <p:extLst>
      <p:ext uri="{BB962C8B-B14F-4D97-AF65-F5344CB8AC3E}">
        <p14:creationId xmlns:p14="http://schemas.microsoft.com/office/powerpoint/2010/main" val="6677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3F563-1A0C-48F1-90A8-C207F8D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UDP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04D05C8-5A9C-4DA2-91FD-0FAF8F6A2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871504"/>
            <a:ext cx="7604760" cy="4259580"/>
          </a:xfrm>
        </p:spPr>
      </p:pic>
    </p:spTree>
    <p:extLst>
      <p:ext uri="{BB962C8B-B14F-4D97-AF65-F5344CB8AC3E}">
        <p14:creationId xmlns:p14="http://schemas.microsoft.com/office/powerpoint/2010/main" val="36969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8560" y="101520"/>
              <a:ext cx="7785720" cy="4845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92160"/>
                <a:ext cx="7804440" cy="48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6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54245D-80CF-43AA-9B7D-F502D85D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43" y="199619"/>
            <a:ext cx="6709996" cy="6658381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77D6FD4-6192-4E69-928B-79ACD3BAC689}"/>
              </a:ext>
            </a:extLst>
          </p:cNvPr>
          <p:cNvSpPr/>
          <p:nvPr/>
        </p:nvSpPr>
        <p:spPr>
          <a:xfrm>
            <a:off x="1184031" y="117231"/>
            <a:ext cx="7151077" cy="220393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5DD161-9E0C-4F4C-B30D-964107ABE89A}"/>
              </a:ext>
            </a:extLst>
          </p:cNvPr>
          <p:cNvSpPr/>
          <p:nvPr/>
        </p:nvSpPr>
        <p:spPr>
          <a:xfrm>
            <a:off x="1184031" y="2368225"/>
            <a:ext cx="7151077" cy="972852"/>
          </a:xfrm>
          <a:prstGeom prst="rect">
            <a:avLst/>
          </a:prstGeom>
          <a:solidFill>
            <a:schemeClr val="accent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C7562F-C3E4-46F0-A9D1-4ABCCDB2ED73}"/>
              </a:ext>
            </a:extLst>
          </p:cNvPr>
          <p:cNvSpPr/>
          <p:nvPr/>
        </p:nvSpPr>
        <p:spPr>
          <a:xfrm>
            <a:off x="1184030" y="3428999"/>
            <a:ext cx="7151077" cy="1787769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196E88-8CF1-4364-99C3-C543BA1EE7F2}"/>
              </a:ext>
            </a:extLst>
          </p:cNvPr>
          <p:cNvSpPr/>
          <p:nvPr/>
        </p:nvSpPr>
        <p:spPr>
          <a:xfrm>
            <a:off x="1184030" y="5720862"/>
            <a:ext cx="7151077" cy="1137138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A1079-0CAC-4BB4-BB05-151BB2AC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: </a:t>
            </a:r>
            <a:r>
              <a:rPr lang="en-US" dirty="0">
                <a:solidFill>
                  <a:srgbClr val="FF0000"/>
                </a:solidFill>
              </a:rPr>
              <a:t>Network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47C66D-484A-4A5E-AEEC-340E4B1B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5" y="1825019"/>
            <a:ext cx="7571165" cy="43999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849072B-CE3C-4DBD-817C-A29296F3245A}"/>
              </a:ext>
            </a:extLst>
          </p:cNvPr>
          <p:cNvSpPr txBox="1">
            <a:spLocks/>
          </p:cNvSpPr>
          <p:nvPr/>
        </p:nvSpPr>
        <p:spPr>
          <a:xfrm>
            <a:off x="1966784" y="6209932"/>
            <a:ext cx="5525966" cy="5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SLIP : </a:t>
            </a:r>
            <a:r>
              <a:rPr lang="en-US" b="1" dirty="0">
                <a:solidFill>
                  <a:srgbClr val="FF0000"/>
                </a:solidFill>
              </a:rPr>
              <a:t>Serial Line 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0117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A12BD-F4A0-4D8E-89C4-33347349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: </a:t>
            </a:r>
            <a:r>
              <a:rPr lang="en-US" dirty="0">
                <a:solidFill>
                  <a:srgbClr val="FF0000"/>
                </a:solidFill>
              </a:rPr>
              <a:t>Network Interface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6364E8-577B-427D-B740-125A7780A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1" b="5257"/>
          <a:stretch/>
        </p:blipFill>
        <p:spPr>
          <a:xfrm>
            <a:off x="463155" y="2028091"/>
            <a:ext cx="8217690" cy="418513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4F2D6E5-F4F4-4110-BBFB-51D9C2EA72CB}"/>
              </a:ext>
            </a:extLst>
          </p:cNvPr>
          <p:cNvSpPr txBox="1">
            <a:spLocks/>
          </p:cNvSpPr>
          <p:nvPr/>
        </p:nvSpPr>
        <p:spPr>
          <a:xfrm>
            <a:off x="2836986" y="6320444"/>
            <a:ext cx="5427784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PPP : </a:t>
            </a:r>
            <a:r>
              <a:rPr lang="en-US" b="1" dirty="0">
                <a:solidFill>
                  <a:srgbClr val="FF0000"/>
                </a:solidFill>
              </a:rPr>
              <a:t>Point to Point Protocol</a:t>
            </a:r>
          </a:p>
        </p:txBody>
      </p:sp>
    </p:spTree>
    <p:extLst>
      <p:ext uri="{BB962C8B-B14F-4D97-AF65-F5344CB8AC3E}">
        <p14:creationId xmlns:p14="http://schemas.microsoft.com/office/powerpoint/2010/main" val="8231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CD635-067C-47B1-9CEE-E9BB2DFA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9" y="365126"/>
            <a:ext cx="8827476" cy="1325563"/>
          </a:xfrm>
        </p:spPr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E7CC6CC-43E3-46E0-94D8-9F53CB81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/>
          <a:stretch/>
        </p:blipFill>
        <p:spPr>
          <a:xfrm>
            <a:off x="328246" y="1690689"/>
            <a:ext cx="8386726" cy="480218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104497-5F0A-4BFF-91F6-423D065D9289}"/>
              </a:ext>
            </a:extLst>
          </p:cNvPr>
          <p:cNvSpPr/>
          <p:nvPr/>
        </p:nvSpPr>
        <p:spPr>
          <a:xfrm>
            <a:off x="429028" y="1550867"/>
            <a:ext cx="3146322" cy="114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29EDB-3B56-45BE-9D34-485AED94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(Reverse ) </a:t>
            </a:r>
            <a:r>
              <a:rPr lang="en-US" dirty="0"/>
              <a:t>ARP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7E1F6FC-E1CB-499A-A267-44EF96DD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7" t="10580" r="12821" b="6441"/>
          <a:stretch/>
        </p:blipFill>
        <p:spPr>
          <a:xfrm>
            <a:off x="1471246" y="1359875"/>
            <a:ext cx="6201508" cy="5305736"/>
          </a:xfrm>
        </p:spPr>
      </p:pic>
    </p:spTree>
    <p:extLst>
      <p:ext uri="{BB962C8B-B14F-4D97-AF65-F5344CB8AC3E}">
        <p14:creationId xmlns:p14="http://schemas.microsoft.com/office/powerpoint/2010/main" val="29106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ED84A6-64EC-4B79-A376-EA69DCFF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803919"/>
            <a:ext cx="7812316" cy="32501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4041A2-A6BB-4D96-88E2-B6DB54C51D91}"/>
              </a:ext>
            </a:extLst>
          </p:cNvPr>
          <p:cNvSpPr txBox="1">
            <a:spLocks/>
          </p:cNvSpPr>
          <p:nvPr/>
        </p:nvSpPr>
        <p:spPr>
          <a:xfrm>
            <a:off x="816219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ICMP : </a:t>
            </a:r>
            <a:r>
              <a:rPr lang="en-US" b="1" dirty="0">
                <a:solidFill>
                  <a:srgbClr val="FF0000"/>
                </a:solidFill>
              </a:rPr>
              <a:t>Internet Control Message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5F445-7814-4511-ABDA-9AE0763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1E7A86-AD28-4861-9E4D-B8ACF4E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0" y="2031513"/>
            <a:ext cx="7506620" cy="37605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768D70E-DF7E-421F-9BC2-B8DCE0849F22}"/>
              </a:ext>
            </a:extLst>
          </p:cNvPr>
          <p:cNvSpPr txBox="1">
            <a:spLocks/>
          </p:cNvSpPr>
          <p:nvPr/>
        </p:nvSpPr>
        <p:spPr>
          <a:xfrm>
            <a:off x="816219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ICMP : </a:t>
            </a:r>
            <a:r>
              <a:rPr lang="en-US" b="1" dirty="0">
                <a:solidFill>
                  <a:srgbClr val="FF0000"/>
                </a:solidFill>
              </a:rPr>
              <a:t>Internet Control Message Protocol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1444DC-D4FC-49CC-BEE4-D70AB694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22" y="705950"/>
            <a:ext cx="312305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93628F6-405D-48F0-AC29-308CA350B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40" y="1690689"/>
            <a:ext cx="5731852" cy="434719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E5D2B69-2A0F-4C6E-A070-54FFA559A2A2}"/>
              </a:ext>
            </a:extLst>
          </p:cNvPr>
          <p:cNvSpPr txBox="1">
            <a:spLocks/>
          </p:cNvSpPr>
          <p:nvPr/>
        </p:nvSpPr>
        <p:spPr>
          <a:xfrm>
            <a:off x="816219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ICMP : </a:t>
            </a:r>
            <a:r>
              <a:rPr lang="en-US" b="1" dirty="0">
                <a:solidFill>
                  <a:srgbClr val="FF0000"/>
                </a:solidFill>
              </a:rPr>
              <a:t>Internet Control Message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141</Words>
  <Application>Microsoft Office PowerPoint</Application>
  <PresentationFormat>On-screen Show (4:3)</PresentationFormat>
  <Paragraphs>33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Service &amp; Protocol</vt:lpstr>
      <vt:lpstr>PowerPoint Presentation</vt:lpstr>
      <vt:lpstr>Layer 2 : Network Interface</vt:lpstr>
      <vt:lpstr>Layer 2 : Network Interface</vt:lpstr>
      <vt:lpstr>Address Resolution Protocol (ARP)</vt:lpstr>
      <vt:lpstr>R (Reverse ) ARP</vt:lpstr>
      <vt:lpstr>Layer 3 : Internet</vt:lpstr>
      <vt:lpstr>Layer 3 : Internet</vt:lpstr>
      <vt:lpstr>Layer 3 : Internet</vt:lpstr>
      <vt:lpstr>Layer 3 : Internet</vt:lpstr>
      <vt:lpstr>Layer 3 : Internet</vt:lpstr>
      <vt:lpstr>Layer 3 : Internet</vt:lpstr>
      <vt:lpstr>Layer 4 : Transport</vt:lpstr>
      <vt:lpstr>Layer 4 : Transport</vt:lpstr>
      <vt:lpstr>TCP vs UDP</vt:lpstr>
      <vt:lpstr>TCP vs UDP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71</cp:revision>
  <cp:lastPrinted>2020-03-11T09:37:55Z</cp:lastPrinted>
  <dcterms:created xsi:type="dcterms:W3CDTF">2019-06-17T03:06:11Z</dcterms:created>
  <dcterms:modified xsi:type="dcterms:W3CDTF">2020-11-24T02:53:02Z</dcterms:modified>
</cp:coreProperties>
</file>