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95" r:id="rId3"/>
    <p:sldId id="299" r:id="rId4"/>
    <p:sldId id="296" r:id="rId5"/>
    <p:sldId id="297" r:id="rId6"/>
    <p:sldId id="298" r:id="rId7"/>
    <p:sldId id="301" r:id="rId8"/>
    <p:sldId id="309" r:id="rId9"/>
    <p:sldId id="307" r:id="rId10"/>
    <p:sldId id="306" r:id="rId11"/>
    <p:sldId id="308" r:id="rId12"/>
    <p:sldId id="302" r:id="rId13"/>
    <p:sldId id="303" r:id="rId14"/>
    <p:sldId id="304" r:id="rId15"/>
    <p:sldId id="305" r:id="rId16"/>
    <p:sldId id="263" r:id="rId17"/>
  </p:sldIdLst>
  <p:sldSz cx="9144000" cy="6858000" type="screen4x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984" autoAdjust="0"/>
    <p:restoredTop sz="94660"/>
  </p:normalViewPr>
  <p:slideViewPr>
    <p:cSldViewPr snapToGrid="0">
      <p:cViewPr varScale="1">
        <p:scale>
          <a:sx n="112" d="100"/>
          <a:sy n="112" d="100"/>
        </p:scale>
        <p:origin x="-270" y="-72"/>
      </p:cViewPr>
      <p:guideLst>
        <p:guide orient="horz" pos="2160"/>
        <p:guide pos="2880"/>
      </p:guideLst>
    </p:cSldViewPr>
  </p:slideViewPr>
  <p:notesTextViewPr>
    <p:cViewPr>
      <p:scale>
        <a:sx n="1" d="1"/>
        <a:sy n="1" d="1"/>
      </p:scale>
      <p:origin x="0" y="0"/>
    </p:cViewPr>
  </p:notesTextViewPr>
  <p:notesViewPr>
    <p:cSldViewPr snapToGrid="0">
      <p:cViewPr varScale="1">
        <p:scale>
          <a:sx n="86" d="100"/>
          <a:sy n="86" d="100"/>
        </p:scale>
        <p:origin x="-3762" y="-96"/>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vl1pPr>
          </a:lstStyle>
          <a:p>
            <a:fld id="{82075DDB-3068-4EEB-8440-C501BAA5FA66}" type="slidenum">
              <a:rPr lang="en-US" smtClean="0"/>
              <a:t>‹#›</a:t>
            </a:fld>
            <a:endParaRPr lang="en-US"/>
          </a:p>
        </p:txBody>
      </p:sp>
    </p:spTree>
    <p:extLst>
      <p:ext uri="{BB962C8B-B14F-4D97-AF65-F5344CB8AC3E}">
        <p14:creationId xmlns:p14="http://schemas.microsoft.com/office/powerpoint/2010/main" val="30223373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20-11-30T07:28:59.840"/>
    </inkml:context>
    <inkml:brush xml:id="br0">
      <inkml:brushProperty name="width" value="0.05292" units="cm"/>
      <inkml:brushProperty name="height" value="0.05292" units="cm"/>
      <inkml:brushProperty name="color" value="#FF0000"/>
    </inkml:brush>
  </inkml:definitions>
  <inkml:trace contextRef="#ctx0" brushRef="#br0">2575 1446,'0'0,"-53"0,36 0,-19 0,1 0,0 18,-18 17,18-17,17 17,-35 18,35-18,-17 1,0 52,17-53,-17 18,17 35,1-52,17 16,0 1,0-17,17-1,1-17,0 17,35 0,-18-17,0-1,53 1,-52-18,17 18,52-18,-52 0,-17-18,69-35,-52 18,0 0,35-36,-52 18,34-35,-52 35,-18 18,0-36,0 36,0 0,-53-36,35 36,1 17,-36-17,35 17,1 18,-36 0,35-17,0 17,1 0,-1 0,0 0,-17 17,17 1,-17 0,18-1,-1-17,0 35,1-17,-1 0,18-1,-18 1,18 17</inkml:trace>
  <inkml:trace contextRef="#ctx0" brushRef="#br0" timeOffset="802.8147">2452 2505,'0'17,"0"1,-53 35,53 0,-35 0,-36 88,36-88,-1 70,19-87,-1-1,18 0,0-53,18-17,17 0,-17-53,-1 35,-17 0,53-53,-35 53,0 0,17-35,-17 53,-18-18,17 0,1 35,-18 1,0-1,17 18,-17 18,18-18,35 53,-35-1,17-16,35 70,-17-71,-35 18,17 0,1 0,-1-18,-17 18,17-18,0 18,-17-35,-18 17,0 0,17-17,-17-1,0 1,-17-18,-1 18,18-1,-18-17,1 0,-18 0,-1 0,19 0,-89 0,53 0,0 0,0-17,0-1,18 0,0 1,17-1,0 18,1 0,17-17,17 17,19 0,-1-36,71-17,-36 36,107-71,-89 52</inkml:trace>
  <inkml:trace contextRef="#ctx0" brushRef="#br0" timeOffset="1376.3033">3175 2399,'18'0,"-1"0,1 0,35 0,-36 0,19 0,34 0,-17 0,0 0,18 18,-1-18,1 0,105 0,-105 0,88-18,-71 18,-18 0,71 0,-88 0,-17 0,16-18,-34 18,-18-17,-18 17,1-18</inkml:trace>
  <inkml:trace contextRef="#ctx0" brushRef="#br0" timeOffset="1845.6893">4392 2205,'0'0,"18"0,-1 0,36 0,-35 0,17 18,18 17,-35-35,-1 17,1-17,0 18,17 0,-35-1,0 1,0 0,0-1,-18 1,18 0,-53 17,36-18,-1 1,0 0,-17-18,35 17,-35 1,35 0,-18-18,1 0,17-18,0 0,-18 18,18-17,0-19</inkml:trace>
  <inkml:trace contextRef="#ctx0" brushRef="#br0" timeOffset="2874.9251">4957 2681,'0'0,"0"-70,0 34,0 1,0-53,0 53,0-18,0-36,0 54,0-71,0 71,0-18,0 18,0 0,17 17,1-53,-18 36,0 17,17-34,-17 34,18 0,0 18,-18-17,35 17,-17 0,17 0,-17 0,52 0,-17 0,0 0,70 0,-70 0,0 0,53 0,-53 0,53 0,-53 0,0 0,0 0,-18 0,-17 0,-1 0,1 0,-1 0,1 17,-18 1,0 0,0-1,18 1,17 35,-35-36,18 19,-18-1,17 0,19 36,-36-36,17-17,-17 17,0-17,18-1,-18 19,0-19,0 18,0 1,0-1,0-17,0 52,0-35,0 36,0-36,0 18,0 0,0-18,0-17,0 17,0-17,-18-18,18 18,-17-18,-1 0,0 0,-17 0,-18 0,18 0,-18 0,-18 0,18 0,18 0,-71 0,53 0,0 0,-52 0,52 0,0 0,18 0,17 0,-35 0,35 0,1 0,-1 0,0 0,1-18,-1 18,0 0,18-18,-17 18,-1 0,18-17,-35-1,35 0,0 1,-35-36</inkml:trace>
  <inkml:trace contextRef="#ctx0" brushRef="#br0" timeOffset="3479.5473">5221 1834,'0'-17,"0"34,0 1,0 0,0 35,18-36,-1 1,1 35,0-18,-1-17,19 35,-19-36,19 36,-19-53,1 36,-1-36,1 17,-18 1,18-18,-18 17,17-17,1 0,-18 18,18-18,-1 0,1 0,0-18,34-34,-34 34,53-35,-54 0,19 35,52-52,-53 35,0 17,18-53,-35 54,17-1,18-35,-35 36,-1-1,1 0,-18 1,0-1,-18 18,1 0,17 18,-18-18,0 17,-17 1,35 0,-88 34</inkml:trace>
  <inkml:trace contextRef="#ctx0" brushRef="#br0" timeOffset="4933.6591">6879 2399,'18'0,"17"-18,-17 18,52-17,-52 17,17-18,0 0,1 18,-1 0,0-17,1 17,52-18,-71 18,36 0,36 0,-54 0,0 0,36 0,-54 0,1 0,0-18,-1 18,-34 0,-1 36,0-1,18-17,0 52,0-35,0 36,0-36,0-17,0 0,-17-36,17 0,0-17,-18 0,0-1,18 19,-17-54,17 54,0-19,-18-17,18 36,-18-18,18-1,-17 19,34 17,1 17,35 1,-35 0,-1-18,1 0,0 0,-1 0,1 0,-18 17,0 1,0-1,-18 1,-17 17,17-17,1 17,-36 1,35-36,0 17,-17 18,18-17,34-18</inkml:trace>
  <inkml:trace contextRef="#ctx0" brushRef="#br0" timeOffset="10476.0877">8925 2752,'0'0,"0"-18,0 0,0-17,0 17,0 1,0-1,0-35,0 18,0 0,0-36,0 36,0 0,0-54,0 37,0 16,0-70,-17 53,17 18,0-35,0 34,0-17,0 18,0 0,0-36,0 54,0-1,0-17,0 17,0 1,17 17,1-18,0 18,17 0,18 0,-36 0,19 0,52 0,-35 18,0-18,70 17,-70-17,71 0,-72 0,19 0,17 0,-17 0,17 0,71-17,-89 17,18-18,36 18,-53 0,-19 0,19-18,-53 18,-1-17,19 17,-19 0,1 0,-18 35,17-17,-17 17,0 0,0 0,0 1,0-1,0 18,0 35,-17-53,17 18,0 18,0-18,0-18,17 36,-17-19,18-16,0 52,-18-35,0-36,17 54,-17-36,0 18,0-35,0-1,0 1,0 0,-17-1,17 1,-18 0,0-1,1 1,-1-18,18 18,-35-18,17 0,1 0,-36 0,17 0,1 0,0 0,-18 0,0 0,-53 0,36 0,-89 0,53 0,18 0,-106 0,106 17,-1-17,-34 18,70-18,18 0,-18 0,35 0,1 0,-1-18,0 1,18-1,-17-35,-1 53</inkml:trace>
  <inkml:trace contextRef="#ctx0" brushRef="#br0" timeOffset="11218.2135">9102 1693,'0'0,"17"0,1 0,17 0,36 36,-18-19,17 36,-52-35,17 17,18 18,-18-53,-17 18,35 17,-35-17,-1-1,1 18,-1-17,1 0,17-1,-35 1,18 0,0-1,-1-17,1 0,0 18,-1-18,1 0,0 0,-1-18,36-17,-18 17,18-17,18-18,-18 36,0-1,35-17,-53-1,18 19,0-19,-35 19,17-36,-17 53,-1-35,1-1,-1 19,1-1,-18 0,18 1,-36 17,18 17</inkml:trace>
  <inkml:trace contextRef="#ctx0" brushRef="#br0" timeOffset="14062.8274">9278 3457,'18'0,"-1"0,1 0,17-17,1 17,-1 0,35-18,-34 18,34-18,-35 1,-17 17,53-18,-36 18,0 0,18-18,0 18,-18-17,-17 17,0 0,-1 0,1 0,0 0,-1 0,1 0,-1 0,1 0,0 0,-18-18,17 18,1 0,0 0,-1 0,-17-18,18 18,17 0,-17 0,-1 0,1 0,0 0,-1 0,72 0,-54 0,0 0,36 0,-54 18,1-18,35 18,-35-18,-1 17,1 1,-18 0,17 17,1-17,-18-1,18 19,-18-19,0 1,17 17,-17-17,0-1,0 19,0-19,0 1,0 0,-17 17,-1-18,0-17,18 18,-17 0,-1-1,-17 1,17-18,1 18,-1-18,0 17,-17-17,0 0,17 18,-35-18,36 18,-1-18,-17 0,17 0,0 0,1 0,-1 0,0 0,1 0,-18-36,17 36,0-17,-35-19,36 19,-1-1,0-17,1 17,17 1,-18 17,18-18,-17 18,17-18,-18 18,18-17,-18-1,1 18,17-18,-18 18,0 0,1 0,-19 0,19 0,-18 18,17-18,-35 0,35 0,-17 0,-18 0,18 18,17-18,1 0,-1 0,0 0,36 0,0 0,-1 17,1-17,-1 18,1 0,0-1,-18 1,17 17,-17-17,0-1,0 1,-17-18,17 18,-18-18,18 17,-18-17,1 0,-1 0,1 0,-1-35,0 17,-17-17,17 17,1 1,17-18,0 17,-18 0,18 1,0-19,0 19,18-1,-1 0,-17 1,0 34,0 1,-17-18,-1 35,0-17,1 0,-1-1,1-17,-1 18,0 0,1-18,-1 0,0 0,1 0,-1 0,18-18,18 18,-18 18,0-1,0 1,0-1,-18-17,0 0,18 18,-17-18,-1 0,18-18,-17 1,17-18,-18 17,18 0,0 1,0-1,0 0,0 36,0 0,-18-1,1 1,-1 0,-17-18,35 17,-18-17,-17 18,17-18,0-18,18 1,0-1,0 0,-17 18,17-17,0-1,0 0,0 1,0-1,0-17,0 17,0 1,0-19,0 19,0-1,17 0,-17 1,18 17,0 0,-1 0,1 0,0 0,-1 17,1-17,17 18,1 0,-19-18,18 0,1 17,-19-17,1 0,17 0,-17 0,0 0,17 0,-18 0,1 0,0 0,-1 0,-17 18</inkml:trace>
  <inkml:trace contextRef="#ctx0" brushRef="#br0" timeOffset="15876.2528">10407 3598,'0'0,"0"-17,0-1,0 0,0 1,0-1,0 1,0-1,0 0,0 1,-18 17,1 0,-1 0,0 0,1 0,-19 17,19 1,17 0,-35 17,17-35,0 35,1-35,17 18,-18-1,18 19,0-19,0 1,18-18,-1 0,1 0,0 0,-1 0,36-35,-53 17,35 18,-17-18,0 1,-18-1,0 0,17 18,-17-17,0-1,0 1,0-1,-17 18,17-18,-18 18,0 0,1 0,17 18,0 0</inkml:trace>
  <inkml:trace contextRef="#ctx0" brushRef="#br0" timeOffset="21808.6068">9402 1199,'0'18,"0"0,0-1,0-34,0-1,0 0,0 1,0-1,0 1,0-19,0-17,0 36,17-19,-17 19,0-1,0-35,0 36,0-1,0 0,18 18,-18-17,0-1,0 0,0 1,-18 17,18-18,0 0</inkml:trace>
  <inkml:trace contextRef="#ctx0" brushRef="#br0" timeOffset="22474.0778">9754 1164,'0'-17,"0"-19,-17 19,-1-36,18 35,-18-17,18 0,0-1,0-17,0 36,0-1,0-17,0 17,0 0,0-17,0 18,0-1,18 18,0 0,-18-18,17 18,1 0,0-17,-18-1,17 18,1 0,-18 18,18-18,-1 17,1 19,-1-19,-17 1,18-18,-18 35,0-17,0-1,0 1,0 0,0-1,0 1,-18-18,1 18,-1-18,1 0,-1 17,-35 1,35-18,-17 0,17 0,1 0</inkml:trace>
  <inkml:trace contextRef="#ctx0" brushRef="#br0" timeOffset="31471.7772">9225 723,'0'0,"-17"35,-1-17,0 17,1 18,-19 0,19-17,-36 34,17-35,19 18,-36 0,35-18,1-35,-1 0,18 18,0 0,-18-18,18 17,0 1,-17-18,17 18</inkml:trace>
  <inkml:trace contextRef="#ctx0" brushRef="#br0" timeOffset="32259.3993">7655 882,'18'0,"0"0,17 0,0 0,-17 0,35 0,-18 0,-17 0,17 0,0-18,0 18,36-17,-36 17,-17-18,17 18,-35-18,-35 18,17 0</inkml:trace>
  <inkml:trace contextRef="#ctx0" brushRef="#br0" timeOffset="32562.3395">7814 847,'0'0,"18"0,-18 17,35 36,-17-35,-18 0,17 34,1-16,-18-1,18 0,-1 1,-17-19,0 1,0-1,0 1,0 0,0-36,35 0,-17-17</inkml:trace>
  <inkml:trace contextRef="#ctx0" brushRef="#br0" timeOffset="33001.187">8308 794,'-18'0,"1"0,-1 0,0 0,1 17,-1-17,18 18,-35 17,17-17,18 0,0 17,0-17,0 17,0 18,0-36,0 1,18 0,-1-1,-17 1,18 17,0-35,-1 0,-17 18,18-1,17-17,-17 0,0 0,-1 0,1 0,-1 0,1 0,0-17,-1 17,-17-18,18 18,-18-17,0-1,0 0,-18 1,18-1,-17 18</inkml:trace>
  <inkml:trace contextRef="#ctx0" brushRef="#br0" timeOffset="33906.7448">8643 1094,'0'-18,"-18"0,18 1,0-19,-17 36,17-35,-18 0,18 0,0 17,-17 0,17 1,0-19,0 19,0-1,0 0,0 1,0-1,0 1,17 17,-17-18,18 18,-1 0,1 0,0 0,-1 18,19-1,-19 1,-17-1,18 1,0 0,-18-1,0 1,0 0,-18-18,0 17,1-17,-1 0,18 18,-18-18,1 0</inkml:trace>
  <inkml:trace contextRef="#ctx0" brushRef="#br0" timeOffset="36587.7828">10389 688,'0'18,"0"-1,-17 18,-1-17,0 35,1-18,-1 1,0 17,1-18,-1 0,-17 18,17-35,18 17,-17-17,17-1,-18 1,0-1,18 1,-35 0,53-18,-1-18</inkml:trace>
  <inkml:trace contextRef="#ctx0" brushRef="#br0" timeOffset="42300.1838">11218 2364,'0'0,"-105"0,52 0,35 0,-17 0,35 17,17-17,1 0,17 0,18 0,-35 0,35 0,53 0,-36 0,1-17,70-1,-53 0,71 18,-106 0,17-17,-17 17,-18 0,-17-18,35 18,-53 18,0-1,-18 1,1 17,17-17,-18 0,0 17,1-18,17 1,0 0,0-1,0 1,0 0,0-1,0 1,-18-18,0 0,1-18,17 1,-35-19,17 1,0-18,18 36,-17-1,-1-35,18 18,0 17,0 0,18 18,-1 0,36 18,-35-18,-1 18,36-1,-35-17,35 18,-35 0,-1-18,1 17,-1-17,1 0,0 0,-36 18,0-18,18 18,-35-1,18 1,-1-1,-17 1,35 0,-18-18,18 17</inkml:trace>
  <inkml:trace contextRef="#ctx0" brushRef="#br0" timeOffset="48474.2082">12912 1923,'-18'0,"0"0,1 0,17 17,-18-17,18 18,0 0,0-1,0 1,0-1,18-17,-18 18,17-18,-17 18,18-18,-18 17,18-17,-1 0,1 0,0 0,-1 0,1 0,0 0,-1-17,18-1,-17 0,17 18,1-17,-36-1,17 18,1-17,-18-1,0 0,0 1,0-1,18 18,-36 0,0-18,1 18,-1 0,0 0,-17 0,17 0,1 0,-1 0,1 0,-1 0,0 0,-17 0,17 18,-17-18,17 0,1 0,-1 0,18 18,18-18,-1 0,1 0,17 0</inkml:trace>
  <inkml:trace contextRef="#ctx0" brushRef="#br0" timeOffset="48868.1383">13353 1852,'0'18,"0"35,0-36,0 19,0 16,0-16,0-19,0 19,0-1,0-17,0-1,0 1,0 0,-18-18,18-36,0 19,18-19,-1 19,1-1,17-17,-17-1,-18 19,53-18</inkml:trace>
  <inkml:trace contextRef="#ctx0" brushRef="#br0" timeOffset="49260.7195">13617 1782,'-17'0,"17"17,-18 1,0 17,1-17,-1-1,18 36,0-35,0 35,0-36,0 19,0-1,0 0,18-17,-1 17,-17-17,18 0,0-18,-18 17,17-17,36 0,-35-17,-1-1,54-35,-53 35,35-52,-36 52,1-17,-1-53,-17 70,0-17,0-18,-17 35,17 1,-18-19,1 36,-1-17,0 17,1 0,-1 0,0 0,1 0,-1 17,18 19,-18-36,1 17,17 1,0-1,-18 1,18 0,0-1,0 1</inkml:trace>
  <inkml:trace contextRef="#ctx0" brushRef="#br0" timeOffset="49625.356">14199 1693,'0'18,"-17"-18,17 35,-18 18,18-18,0 1,-35 34,35-34,0 16,-18 1,18-17,0-1,0 0,0-17,0 0,0-36,0-17,18 17,-1-35,-17 35,18-17,-18-18,18 18,-18 17,0-17,17 0</inkml:trace>
  <inkml:trace contextRef="#ctx0" brushRef="#br0" timeOffset="49821.5974">14288 1764,'17'0,"-17"18,18-1,-18 1,0 35,0-18,0-17,0 17,0 0,0-17,0 35,-18-36,18 1,0 0,0-1,18-34,-1-1</inkml:trace>
  <inkml:trace contextRef="#ctx0" brushRef="#br0" timeOffset="50227.9333">14587 1782,'-17'0,"17"17,-18 1,0 17,18-17,-17 17,17 18,0-35,0 17,0 0,0-17,0-1,17 36,1-35,17 17,-17-35,0 18,-1-18,1 0,0 0,-1 0,18-35,-35 17,36 0,-19 1,19-19,-19 19,19-36,-19 18,-17-1,0 1,0 17,-17-17,17 17,-18 18,0-35,1 35,-1 0,0-17,1 17,-1 0,0 17,18 1,0-1,0 1,0 0</inkml:trace>
  <inkml:trace contextRef="#ctx0" brushRef="#br0" timeOffset="50652.5165">15152 1693,'-18'0,"1"0,-1 0,18 18,-35 17,35-17,-18 0,0 34,18-34,0 17,0 54,0-54,0 0,0 18,18 0,-18-35,35 17,-17-17,-18-1,18 1,-1-18,1 0,-1 0,1-18,35-35,-35 36,-1-1,1-35,0 18,-1 17,-17-52,0 52,0-17,-17-18,-1 35,0 0,1 1,-1-1,0 18,1 0,-1 0,0 0,1 0,-1 18</inkml:trace>
  <inkml:trace contextRef="#ctx0" brushRef="#br0" timeOffset="52332.7862">15928 2187,'18'0,"-1"0,36 0,-18 0,1 0,70 0,-54 0,1 0,53 0,-53 0,0 0,53-17,-71 17,0 0,54 0,-72 0,19 0,-1 0,0 0,0 0,-17 0,0 0,-1 0,1 0,0 0,-1 0,1 0,-18-18,17 18,1 0,0 0,-1 0,1 0,0 0,-1 0,1 0,-18-18,0 1,-18 17,1-18,-1 0,0 18,1-17,-1 17,0 0,18-18,-17 18,-1 0,1 0,-1 0,36 0,-1 0,18 0,1 0,-19 0,1 0,17 18,-17-18,-18 17,18-17,-18 18,0 0,0-1,0 1,-18-18,18 18,-35 17,17-17,18-1,-35 1,35-1,-18 1,18 0,-18-18</inkml:trace>
  <inkml:trace contextRef="#ctx0" brushRef="#br0" timeOffset="55858.4376">17674 2328,'18'0,"-18"18,17-18,1 0,0 0,-1 0,36 0,-35 0,0 0,52-35,-52 17,35-17,-36 17,1-17,0-18,-18 35,35-17,-35-36,0 54,0-18,0-18,0 35,0 0,0 1,18 34,-18 19,0-19,0 19,0-1,0 0,17-17,-17 35,18-53,-18 17,17-17,-17-17,53-19,-53-17,53-17,-35 35,0-1,17-17,-18 18,1 0,35-18,-53 35,18 1,-18-1,17 18,-17 18,0 35,36 35,-19-35,18 0,1 52,-19-34,1 0,17 87,-17-87,0 70,-1-70,-17-1,0-17,0 0,0 0,0 53,0-71,0 0,0 36,-17-36,17-17,0 17,0-17,0-54,0 1,0 0,35-53,-35 35,35-88,-35 70,18 0,-1-70,-17 53,0 18,0-71,0 70,0 0,0-34,0 69,0-17,0 0,0 36,0-1,0 36,0-1,0 1,0 53,0-36,18 18,-18 17,18-52,-18 17,17 18,-17-35,0 0,18-18,0-18,-18 0,17-17,1-36,0 18,-1 18,18-53,-17 35,0 18,17-53,-35 52,35 1,-35 17,0 1,0 52,0 0,18 54,-18-37,0 1,18 36,-18-54,0 0,17 36,1-71,-18 17,0-34,17-19,1-17,0 18,-18 0,17 0,1-18,0 35,-1-52,1 52,-18 0,18 18,-18 36,0-1,0 35,0-52,0 35,0 0,0-18,0-17,0 17,17-53,-17 1,0-19,18-34,-18 35,18-18,-1-18,1 36,-18 0,35-36,-35 36,18 0,-18 17,0 36,0 17,0-18,0 1,17 17,-17-17,18-36,-18 1,0-1,18-52,-18 52,0-17,17-18,-17 35,0 0,0-35,0 36,0 34,0 1,0 17,0 18,0-17,18 17,0 35,-18-35,17 17,18 54,-17-54,-18-17,0 53,18-53,-18 0,17 35,-17-53,0 18,0 0,0-18,0 18,18-17,-18-19,0 36,0-35,0-1,-18-17,1-17,17-19,0-34,0 35,0-18,0-18,0 36,0-18,0-35,0 53,17-18,-17-18,0 36,0-1,18 1,-18 18,0-1,0 0,0 36,0 0,0-1,18-17,-1 0,-17-17,53-1,-18 0,-17 1,53-19,-36 19,-17-1,-1 0,-17 1,18 17,-18 17,0 1,18 17,-18 18,17-35,-17 0,35 17,-35-18,18 1,17 0,-17-18,0 0,-1 0,1 0,0 0,-1 0,1 0,-1-18,1 18,0 0,17-18,-17 18,-1-17,1-1,0 18,-1-17,1 17,-1 0,-17 17,18-17,-18 18,18-18,-1 0,1 0,0 0,-1 0,1 0,0 0,-18-18,17 18,1 0,-18-17,18 17,-36 0</inkml:trace>
  <inkml:trace contextRef="#ctx0" brushRef="#br0" timeOffset="58157.9231">19438 3545,'0'36,"0"-19,0 19,0-19,0 1,0 35,0-36,0 19,18 17,-18-18,0 0,17 18,-17-18,0-17,18 53,-18-54,0 19,18-19,-18 1,0-1,0 1,0 0,0-1,0 1,-18-18,0-18,18 1,-17-1,-1 0,0 1,1-1,-1 1,1-1,-1 0,0 18,18-17,-17 17,-1 0,18-18,18 18,-1 18,1-1,17 19,-17-19,-1-17,19 35,-36-17,17-18,1 35,0-35,-1 0,-17 18,18-18,0 0,-18 18,17-18,1-18,-1 18,-17-18,18 18,17-53,-17 36,0-1,17-17,-17 17,-1 1,1-1,-18 0,-18 18,1 0,-1 0,-53 0,36 0,-18 0,0 18,18 0,-18-18,35 0,18 17,-17-17,34 0</inkml:trace>
  <inkml:trace contextRef="#ctx0" brushRef="#br0" timeOffset="60050.3772">20126 3863,'18'0,"-1"0,19 18,16-1,-16-17,17 0,35 0,-35 0,0 0,53 0,-89 0,36 0,-35 0,17 0,18-17,-35 17,-36 0,0 0,18-18,-35 18,17 0,1 0</inkml:trace>
  <inkml:trace contextRef="#ctx0" brushRef="#br0" timeOffset="60428.1157">20496 3722,'0'35,"0"-17,18 52,-18-52,0 17,18 0,-18 1,0-19,0 19,0-1,0-17,0-1,0 1,17-18,-17 18</inkml:trace>
  <inkml:trace contextRef="#ctx0" brushRef="#br0" timeOffset="85518.6159">12682 1005,'0'18,"0"0,18 35,0 17,-1-35,-17 18,18 36,-18-54,0 18,18 35,-18-17,17-19,-17 72,0-71,0 88,0-71,18 1,-18 17,0 0,0 1,0 52,0-71,0 1,0 35,0-53,0-18,0 53,0-53,0 18,0 18,0-36,-18 0,18 36,0-36,0 18,0-35,-17-1,17 19,0-19,0 1,17-18,1 0,-1 0,-17 18,36-18,17 0,-18 0,18 0,88 0,-70 0,17 0,123 0,-105 0,-18 0,18-18,0 18,141 0,-141 0,17 0,89 0,-106 0,0 0,88 0,-106 0,18 0,88 0,-124 0,1 0,70 0,-70 0,34 0,-34 0,-1 0,1 0,17 0,-17 18,88-18,-71 17,-35-17,105 18,-69 0,-1-18,71 0,-71 17,0-17,88 18,-87-1,-1-17,70 0,-69 0,69 0,-105 0,18 18,52-18,-70 0,18 0,35 0,-53 0,-1 0,54 0,-35 0,-18 0,0 0,0 0,0 0,52 0,-52 0,71 0,-71 0,17 0,71 0,-70 0,17 0,71 0,-89-18,19 18,52-17,-71-1,-17 18,53-35,-53 35,0-18,-36 18,19-17,17-1,-36 18,1 0,35-18,-35 18,-1 0,54 0,-36 0,18-17,0 17,-36 0,19 0,-1 0,-17 0,17 0,-17 0,-1 0,1 0,-1 0,1 0,0 0,35 0,-36 0,1 0,0-18,-1 18,1-18,0 1,-1 17,1-18,-1 0,1 18,-18-17,18-1,-18 1,0-1,17-17,-17 17,0-17,0-18,0 18,0-1,18-52,-18 35,0 18,0-71,0 53,0 0,0-17,0 17,-18-18,1 1,17-1,-36-70,19 53,-1 17,1-88,-1 89,0-1,1-52,17 52,0 18,-18-52,18 52,-18-53,18 71,-17-18,17-18,0 36,0 0,-18-18,18 0,-18 17,18-34,-17 17,17 18,-18-36,18 36,0 17,0 1,0-1,-18 0,18 1,-17-1,-1 18,1 0,17-18,-18 18,0 0,1 0,-1 0,-35-17,18 17,-18 0,-53 0,53 0,-70 0,52 17,1-17,-1 0,0 0,-17 18,-70-18,69 0,1 0,-106 0,88 0,18 0,-106 0,88 0,0 0,-70 0,88 0,0 0,-71 18,106-18,-106 0,89 17,17-17,-106 18,71-18,0 0,-89 18,89-18,0 17,-71 1,71-1,0-17,-1 18,19-18,-18 18,-71-18,71 0,-71 17,88 1,1-18,-36 18,53-18,-17 0,-36 0,70 0,-16 0,-54 0,53 17,18-17,-71 0,53 0,0 0,-18 0,18 18,-105-18,87 0,1 0,-54 0,54 0,-1 0,-35 0,71 0,0 0,-54 0,54 0,0 0,-36 0,36 0,-36 0,36 0,-18 0,-17 18,17-18,17 0,-69 0,69 0,-17 0,-52 17,52-17,17 0,-69 0,52 0,0 0,-53 18,71-18,-18 0,-18 17,36-17,-18 0,35 0,1 0,-19 0,19 0,-1 0,1 0,-1 0,0 0,1 0,-19 0,19 0,-1 0,-17 0,-1 0,19 0,-1 0,1 0,-19 0,19 0,-36 0,35 0,-35 0,36 18,-1-18,0 0,18 18,36-1,-1 36,0-17</inkml:trace>
  <inkml:trace contextRef="#ctx0" brushRef="#br0" timeOffset="89726.1404">17586 6138,'0'0,"18"0,-1 0,1 0,0-17,-1-1,-17 0,18 1,-18-18,17 17,-17-17,0 17,0-17,0-18,0 17,0 1,0-35,0 34,0-17,18 18,-18 0,0-18,18 35,-18 1,17-19,-17 19,0-1,0 1,0-1,0 0,18 1,-18-1,18 18,-1-35,-17 17,18 0,0 18,-1 0,1 18,17 53,-17-36,17 18,0 35,-17-35,0-18,17 71,-35-53,18 0,17 53,-18-36,-17-17,36 71,-36-71,17 17,-17-17,0 0,0-18,0 36,0-36,0 18,0-35,0 17,0 0,18 0,0-17,-18 53,0-54,17 19,-17-1,0-18,0 1,0 17,0-17,0 0,0-1,0 1,18 35,-18-36,18 1,-18 35,0-18,0-17,0 17,0-17,17 0,1-1,-1-17,1 0,17 0,-17-35,0 35,35-53,-36 18,1-1,17-17,-17 18,-18 0,17-18,-17 18,0-1,0 1,0 0,0-36,-17 36,17-18,0-17,0 34,0 1,0-36,0 19,-18 16,18-52,0 35,-18 18,1-53,17 52,0-34,0 17,0 18,0-18,0 17,0-16,0-1,0 35,0-17,0-18,0 18,0-1,0-17,0 18,0 17,-18-34,18 34,0-35,0 35,0 1,0-1,0 0,0 1,0-1,0-35,18 36,-18-1,17-53,-17 54,18-54,0 36,-18 17,17 1,-17-1,0 0,0 1,18-1,0 18,-1 0,-17-18,18 18,0 0,-1 0,1 0,0 18,-1 0,1-1,17 36,0-17,-35-1,53 53,-53-53,36 18,-36 18,17-18,1 0,-18 0,17-18,1 53,0-53,-1 1,1 34,-18-17,18-35,-1 52,1-52,-18 17,0 18,18-35,-18 17,0 18,17-35,-17 34,0-34,0 17,18 18,-18-17,17-19,-17 54,0-36,0-17,0 35,0-18,0-18,0 36,0-35,0 0,18 35,-18-36,0 19,0-19,0 18,18 1,-18-1,0-17,17 17,-17-17,0-1,0 18,0-17,0 0,0 35,18-18,-18 0,18-17,-18 17,17 18,-17-35,0 17,0 18,0-35,0-1,0 1,18-1,-18 1,18 0,-18-1,17-17,-17 18,18-18,0 0,-1-18,1-17,17 0,0 0,-17-1,35 1,-35-18,-1 18,18-36,-17 36,0-71,-18 71,17-18,-17-35,0 35,0 0,0-18,0 18,0 18,-17-53,17 53,-18-36,0 36,18 0,0-1,0 1,-17 0,17-18,-18 18,18-1,-17-34,-1 17,18 17,0-34,0 35,0 17,0-53,0 36,0 0,0-36,0 36,0-35,0 34,0 1,18-36,-18 54,0-19,17 1,-17 0,0 17,18 1,-18-1,0 0,17 18,1 0,-18-17,18 17,-1 0,1-18,0 18,-1 0,1 0,0 0,-1 0,1 18,35 35,-36-53,36 70,-35-35,0 1,17 17,-17 0,-1-36,-17 71,0-70,0 35,0 18,0-36,0 18,0 53,0-54,0-16,-17 52,17-53,0 18,0-35,0 17,17 18,-17-35,18-1,-1 36,-17-35,18 17,17 0,-35-17,0 0,36 17,-36-17,17-1,-17 1,18-1,0 1,-18 0,0-1,0 1,17 0,1-18,-1 0,1 0,0 0,-18-18,35-17,-35 17,35-35,-17 36,0-19,-1 1,1 0,-1 17,1-52,-18 34,0 1,0-36,-18 19,18 16,-17-52,-1 53,18-18,0 0,-17 18,17-1,0-34,0 52,0-35,-18 18,18 0,0-18,0 35,-18-17,18-18,0 35,0 1,0-36,18 35,0 0,17-17,-18 18,1-1,0 18,17-35,0-1,-17 36,17-17,1-1,-19 18,1-18,-1 18,1 0,0 18,-1 0,19 17,-19 18,1-35,17 52,-17-17,-18-18,35 36,-17-18,-18-18,17 18,-17 0,0-35,18 52,-18-52,0 17,18 0,-18 1,35 16,-35-16,18-19,-1 36,1-35,-18 0,17-1,1 1,0-18,-18 18,35-1,-35 1,18-18,17 17,-17-17,-1 18,19-18,-19 0,1 0,-1 0,1 0,0 0,-18-18,17 18,1-17,0 17,-1 0,19 0,-19 0,1 0,-1 0,1-18,-36 18,1 0,-1 0,-52-35,52 35,-35-18,-17-17</inkml:trace>
  <inkml:trace contextRef="#ctx0" brushRef="#br0" timeOffset="94780.729">17074 4586,'18'0,"17"0,1 0,-1 0,53 0,-35 0,0 0,53 18,-36-18,-17 0,53 0,-53 0,0 0,53 0,-53 0,53 17,-54-17,-16 0,70 0,-71 0,18 18,35-18,-35 0,0 0,35 0,-35 0,-18 0,53 0,-52 0,17 0,-1 0,-16 0,17-18,17 18,-35 0,71-17,-53-1,0 18,53 0,-53 0,-18 0,71 0,-71-18,1 18,34 0,-17 0,-18 0,36-17,-18 17,-18 0,18-18,-18 18,53 0,-52 0,-1 0,36-17,-36 17,18 0,17 0,-17 0,-17 0,34 0,-52 0,17 0,18 0,-18 0,0 0,-17 0,17 0,-17 0,0 0,-1 0,1 0,0 0,-1 0,1 0,35 0,0 0,-18 0,36 0,-36 0,0 0,0 0,-17 0,0 0,-1 0,1 0,0 0,-1 0,1 0,-18 17,17 1,-17 17,18 18,-18-18,18 1,-1 17,1-1,0-16,17 34,-17-34,-18-1,35 35,-18-17,19 18,-19-36,-17 18,18 35,0-35,-18 18,0-18,0 0,0 35,0-53,0 18,0 53,17-71,-17 18,0 18,18-36,-18 0,0 18,0-18,0 1,0 16,0-34,0 17,0 1,0-1,0 0,0 0,0-17,0 35,0-35,0 17,0 18,0-18,0 0,0 36,0-18,0-18,0 53,0-35,0-17,-18-1,18-18,-17 72,17-72,0 19,0 17,0-18,0-18,0 36,0-17,0-19,0 36,0-35,0-1,-18 1,18 17,-18 1,18-19,0 1,0 0,-17-18,-1 0,0 0,-17 0,0 0,0 0,-36 0,18 0,0 0,-70 0,52 0,18 0,-105 0,69 17,-16-17,-72 18,71-18,-88 17,106 1,0 0,-53-1,53 1,35 0,-88 17,88-35,0 18,-71-18,71 17,0-17,-52 0,52 0,-18 18,-70-18,88 0,-17 0,-72 0,90 0,-72 0,71 0,0 0,-35 0,35 0,18 0,-53 0,35 0,17 0,-52 0,53 0,0 0,-18 0,17 0,1 0,0 0,17 0,-17 0,17 0,1 0,-1 0,0 0,1 0,-1 0,1 0,-1 0,18-18,-18 1,-17-1,17 0,-17 1,17-1,1 0,-1 1,1-19,17 19,-18-36,0 18,18-1,-17-34,17 17,0 18,-18-71,18 71,0-18,0-36,-18 36,18-52,0 52,-17 17,-1-69,18 52,0 0,0-53,0 53,0 18,0-71,0 71,-18-18,18-35,0 52,-17-17,-1 0,18 1,-18-1,1-36,17 36,0-35,0 53,0 0,0-53,0 52,0-17,0 0,0 18,0 0,0-18,0 18,0-18,17 17,-17 19,0-18,0-1,18 1,-18-18,18 0,-18 36,0-54,0 53,0-17,0 0,0 17,17 1,-17-1,0 0,0 1,0-1,0 0</inkml:trace>
  <inkml:trace contextRef="#ctx0" brushRef="#br0" timeOffset="96293.7231">19773 7796,'0'0,"18"36,-1-1,1-17,0 52,-1-17,1 0,0 0,-18-35,17 17,1 0,-18 0,18 18,-18-35,0 17,17 36,-17-54,18 19,-18 17,18-36,-18 1,17 17,-17-17,0-1,0 1,0-36,-17 1,-1-18,0 35,1-18,-19-17,19 35,-1-18,0-17,-17 17,17 0,1 1,17-1,-18 18,53 18,-35-1,36 19,-1 17,-17-18,-1 0,19 18,-1-35,-35 17,35 0,-17-17,-1 0,1-18,0 17,-1-17,-17-17,18-1,-18-17,0-1,18 19,17-36,-35 35,18-17,-1 0,-17 17,18 0,-18 1,0-1,17-17,-17 17,-17 18,-1 0,1 0,-19 18,1-18,0 17,17 1,-35 0,36-18,-19 35,1-35,17 18,1-18,-1 0</inkml:trace>
  <inkml:trace contextRef="#ctx0" brushRef="#br0" timeOffset="99093.6517">17886 9260,'17'0,"1"0,0 0,35 0,-36 0,36 0,53 0,-53 0,18 0,-1 0,1 0,-18 0,-1 0,1 0,71 0,-71 0,0 0,53 0,-71 0,0 0,36 36,-36-36,-17 0,52 17,-35-17,1 0,34 0,-17 0,71 0,-71 0,-18-17,18 17,0 0,17-18,36 18,-53-18,18 18,34-17,-52 17,18 0,35-18,-53 18,-1 0,37 0,-54 0,36-17,-36-1,-18 18,36 0,-17 0,-1 0,35 0,-34 0,17 0,52 18,-52-18,18 17,52 1,-70-18,0 17,-17 1,16-18,-34 0,35 18,-35-18,-1 0,1 0,0 0,-1 0,18 0,18 0,-35-18,0 18,17 0,-17 0,-1 0,1 0,-53 0</inkml:trace>
  <inkml:trace contextRef="#ctx0" brushRef="#br0" timeOffset="99970.5363">17480 9437,'0'35,"0"0,0 1,18 17,-18-18,17 106,19-53,-19 0,19 106,-19-105,1-1,17 106,-17-88,-1-18,19 88,-19-88,1 1,35 52,-35-88,-1 52,1-34,-1-18,-17 35,18-35,-18-18,0 36,0-36,0 0,0 18,0-35,0 17,0-17,0 0,0-1,0 1,-18-18,18 17,0 1,0-53,0 17</inkml:trace>
  <inkml:trace contextRef="#ctx0" brushRef="#br0" timeOffset="108172.6901">18115 10760,'18'0,"-1"0,1 0,0 0,-18-18,17 18,1 0,-18-18,18 1,-1-18,1 17,0 0,-18 1,0-19,17 36,-17-17,0-1,0 0,18 18,-18-17,0-1,0 1,0-1,17 18,-17-35,0-18,0 17,18-17,0 18,-1-18,19-17,-36 17,17 35,19-35,-36 36,17-1,-17 0,0 36,0 0,0-1,0 1,0 0,-17-18,17-18,0 0,0 1,0-1,0 36,0-1,0 1,17-18,-17 18,35-18,-17 0,0 0,-1 0,-17-18,18 0,0 1,-18-1,17 18,-17-18,0 1,0-1,0 0,0-17,0 0,0 17,18 1,-18-1,0 0,18 18,-18-17,0-1,0 0,17 36,1 17,0-17,-1 53,-17-54,18 18,-1 54,1-54,-18 0,18 36,-1-36,-17-17,18 17,-18-17,18-1,-1 1,-17-1,18-17,-18 18,18 0,-18-1,17 1,-17 0,0-1,18 19,-18-19,0 1,17 0,-17-1,0 1,18-1,-18 1,0 0,0-1,0 1,0 0,0-1,18 1,-18 0,0-1,17 1,-17-1,18 19,-18-19,0 19,0-19,18 19,-18-19,17 18,-17-17,0 0,0-1,18 19,-18-1,0 0,0-17,0 0,0 17,0-18,0 19,0-1,18-17,-18-1,0 19,0-19,0 18,0 1,0-19,0 1,0 0,0 17,0-17,0 17,0-18,0 19,0-19,0 1,0 0,0-1,0 1,0 0,0-1,0 1,0 35,0-36,0 19,0-19,0 19,0-19,0 1,0 0,0-1,0 1,0-1,0 1,17-18,-17 18,0-1,0 1,0 0,0-1,0 1,0 0,0-1,0 1,0-1,0 1,0 0,0-1,0 1,0 0,0-1,0 1,0 0,0-1,0 1,0 17,0-17,0-1,0 1,0 0,0-1,0 1,0 0,0-1,0 1,0 0,18-36,-1 0,1-17,17 17,-17 1,0-1,17-17,-35 17,18 1,-18 52,0-18,0 19,0-19,0 19,0-19,0 1,0 17,0-17,17-18,-17-18,18 1,0-19,-18 19,35-1,-18 0,-17 1,18 17,0 35,-18 0,17 1,-17 16,0-16,0-1,0 18,0-35,0-1,0 1,0-36,0 1,0-1,18-17,0 17,-18 0,17-17,1 17,-18 1,18 17,-18 17,0 1,0 35,0-35,0-1,0 54,0-54,0 1,0 17,0-17,0-36,17 18,-17-17,35-1,-35 0,0 1,18-18,-18 17,18 18,-18 18,0-1,0 1,0-1,0-34,0-1,0 1,0-1,0-17,0 17,0-17,-18-1,18 19,0-1,0-17,0 17,0 1,-18-1,18 0,0 1,0-1,0 0,0 1,0-1,-17 1,17-1,0 0,0 1,0-1,0 0,0 1,0-1,0 0,0 1,0-1,0 0,-18 1,18-1,0 1,0-1,0 0,0-17,0 17,0-17,0 0,0 17,0-17,0 17,0-35,0 36,0-1,0-35,-17 18,17 0,0-18,0 17,0 19,0-36,0 35,-18-35,18 36,0-1,0-35,0 18,0 17,0-17,0-18,0 18,0-1,0-34,0 52,0-52,0 34,0 1,0-18,0 36,0-19,0-17,0 36,0-1,0-17,0 0,18 17,-18-17,0 17,0 0,0-17,0 17,17 1,-17-18,0 17,0-17,0 17,0-17,0-1,0 19,18-1,-18 0,0 1,0-1,0 1,0-1,0 0,0 1,0-1,0 0,0 1,0-19,0 19,0-18,0 17,0 0,0-17,17 17,-17 1,0-1,0 0,0 1,0-18,18 17,-18 0,0-17,0 17,0 1,18-1,-18 0,0 1,0-1,0 0,17 18,-17 36,36 34,-36-52,0 17,17 18,-17-35,0-1,0 1,0 0,0-1,18 1,-18-36,0 1,0-1,0 0,18 1,-18-1,0 1,17 17,-17-18,0 36,0-1,18-17,-18-17,0-1,0 0,17-17,1 35,-18-18,18 1,-18-1,17 18,-17 18,0-1,0 1,0-36,18 1,0-1,-18 0,0 1,35-19,-17 19,-1-1,-17 1,18-1,0 0,-1 18,1 0,-1 0,-17 18,0 0,0-1,0 1,18-18,-18 17,0 1,0 0,18-1,-18 19,0-19,17 54,1-53,-18 17,0 18,18-36,-18 54,0-36,0 0,17 18,-17-35,0 0,0 17,0-17,18-1,-18 36,0-35,0 17,18-17,-18 17,17 0,-17-17,0 0,0 17,18-18,-18 1,17 0,-17-1,0 1,0 0,18-1,-18 1,0 0,0-1,0 1,18-18,-18 17,0 1,0 0,0-1,17 1,-17 0,0-1,0 1,0 0,0-1,0 1,0-1,0 1,0 0,18-1,-18 1,18-18,-18 35,0-17,0 0,0-1,17 19,-17-19,0 1,0-1,0 1,0 0,0-1,18 1,-18 0,18 17,-18-17,0-1,0 36,17-35,-17-1,0 1,0 17,0-17,0 0,0-1,0 1,18-1,-18 1,0 0,0-1,0 1,17-18,-17 18,0 17,0-17,0 17,0-17,0 34,0-34,-17 35,17-18,-18-17,18 17,-17 0,17-17,0 17,0-17,0 0,0-1,0 1,0 0,0-1,0 18,0-17,-18 17,18 1,0-19,0 19,0-19,0 1,0 0,0-1,0 1,0 17,0-17,0-1,0 1,18 0,-18-1,35-52,-35 17,17 1,19-36,-19 35,19-35,-19 18,1 17,0-17,-18 0,0 17,0 0,17 18,-17-17,0-1,0 36,0-1,0 1,0 0,0-1,0-34,0 34,0 1,0 0,18-18,0 0,-1 0,1 0,-1 0,1 0,-18-18,0-17,18 17,-1 0,1-17,-18 18,0-1,18-35,-1 35,-17 1,0-19,0 19,18-18,-18-18,0 17,0 1,0-18,0 18,0 17,0-35,0 36,0-19,0 19,0-1,0-17,0 17,0 1,0-1,0 0,0 1,0-19,-18 19,18-1,0 0,0-17,0 18,0-19,0 19,0-1,0-17,-17 17,17-35,0 36,0-1,0-17,-18 17,0-17,1 17,17 0,0 1,0-1,-18 18,18-18,0 1,0-1,0 1,0-1,-18 0,18-35,0 36,-17-1,17-17,0 0,0 17,0-17,0 17,0 0,0-17,0 17,17-17,-17 18,0-1,0 0,0-17,18 17,-18-17,0 17,0 1,18-19,-18 19,0-1,17-17,-17 17,0 1,0-19,0 19,0-1,18-17,-18 17,0-17,0 17,18 1,-18-19,0 19,0-1,17 0,-17 1,0-1,18 1,0 17,-1 0,1 0,-1 0,1 0,0 0,-18 17,17 1,-17-1,18-17,0-17,-18-1,17 1,-17-1,0 36,0 17,0-18,0 19,0-19,0 1,0 0,0-36,0 0,18 1,0-36,-18 35,17-17,18-18,-17 18,0 17,-1-17,-17 52,0 1,0 0,0-1,0 1,18-36,-18 1,18-1,17-17,-35 17,18-17,17 0,-17 17,-1 18,1-18,-18 36,0 0,17-1,-17 1,0-1,18-17,-18 18,18-18,-18 18,0-1,0 19,0 17,0-18,0 18,0 17,0-34,0-1,0-17,0-1,0 1,17-18,-17-18,0 1,18-19,0 19,-1-1,-17 0,18 18,-18-17,0-1,18 18,-1 0,-17 18,0 17,18 0,-18 1,0-1,17 0,-17-17,0-1,18-17,0 0,-1 0,-17-17,18-19,-18 19,18 17,-1-35,-17 17,18 18,-18-18,0 1,18 17,-18-18,0 36,0-1,0 1,0 0,17-18,1 0,-1 0,1-18,-18 0,18 1,-18-1,17 18,-17-18,0 36,18 0,-18-1,18 1,-18 0,17 34,-17-16,0-1,18 36,-18-36,0 0,0 18,0-18,18 18,-18-35,0 0,0-1,0 1,17-18,-17 17,0 1,0 0,18-1,-18 1,0 0,18 17,-18-17,17-1,1 18,-18-17,17 17,1-17,-18 0,0-1,18 1,-18 0,17-1,-17 1,18-18,-18 17,0 1,0 0,18-18,-18 17,17 1,1 17,-18-17,18 0,-18-1,0 1,17-18,-17 18,0-1,18 1,-18-1,0 1,0 0,0 17,0-17,0-1,0 19,0-19,17 1,-17-1,0 1,0 0,18-1,-18 1,0 0,18-1,-18 1,0 0,0-1,0 1,0-1,0 19,0-19,0 1,0 0,17-1,-17 1,18 0,-18-1,18 1,-18 0,0-1,0 1,0-1,17 1,-17 0,0 17,0-17,0-1,0 1,0 0,0-1,0 1,0-1,0 1,0 0,18-1,0 1,-1-18,1 18,-1-18,1 0,0 0,-1 0,1 0,0 0,-1 0,1 0,0 0,-1 0,1 0,0-18,-1 18,18-18,-17 18,-18-17,18-1,-1 0,-17-17,0 0,0 17,0 1,0-36,18 35,-18 0,0-17,18 18,-18-1,0 0,0-17,0 17,0-17,-18 17,0-17,18 0,-17 17,-19-52,36 34,-17 1,-1-18,1 36,17-19,-18 1,0 17,18-17,-35-18,17 18,1 35,17-18,-18-35,0 36,18-1,0 0,-17 1,17-1,0 0,-18 18,18-17,0-18,0 17,0 0,0 1,0-1,0 0,18 1,-1 17,-17-18,18 18,0 0,17 0,0 0,1 0,-19 0,18 18,1-1,-19-17,1 0,17 18,-17-18,-18 18,-18-18,1 0</inkml:trace>
  <inkml:trace contextRef="#ctx0" brushRef="#br0" timeOffset="110138.6972">21996 9296,'35'-18,"0"18,53 0,-35-18,0 18,18 0,-18 0,0 0,-18 0,18 0,-18 0,18 0,-35 0,17 0,-17 0,-18 18,17-18,1 0,0 0,-1 18,1-18,-1 0,-17 17,18-17,-18 18,18-18,-18 18,17-18,-17 17,0 1,0 0,0 17,0-18,0 19,0 34,18-34,-18-1,0 18,0 0,18-18,-18 18,0 0,0 53,0-53,0-1,0 54,0-53,17 0,-17 53,0-71,0 18,18 35,-18-35,0-17,18 52,-18-35,17 35,1-35,-18-18,17 53,1-35,-18-18,18 71,-18-53,0 0,0 35,17-17,1-1,0 1,-18 0,17-19,19 54,-19-53,19 35,-19-70,1 17,-1 18,-17-35,18-1,0 19,-18-19,0 1,0 0,0-1,0 1,0 0,0-1,0 1,0 0,0-1,0 1,0-1,0 1,17 0,-17 17,0-17,0-1,0 1,-17 0,17-1,-18 1,18-1,-18 1,1 0,-1-18,1 0,-1 17,-17-17,-18 0,35 0,-17 0,-53 0,35 0,17 0,-17 0,1 0,-54 18,35-18,18 0,-70 18,70-18,0 0,-88 0,70 17,18 1,-88 0,53-18,17 0,-70 35,71-35,-71 17,88 1,0 0,-18-18,18 0,0 17,-52-17,69 18,-17-18,-52 18,52-18,-18 17,-35 1,36-18,17 0,-71 18,71-18,18 0,-53 0,53 0,-18 0,35 0,1 0,-36 0,35 0,-17 0,-36 0,18 0,0 0,-53 0,54 0,-1 0,-53 17,71-17,-18 0,17 0,-17 0,-17 0,17 0,35 0,-35 0,36 0,-1 0,-35 0,18 0,17 0,1 0,-36 0,35 18,0-18,-52 0,52 0,-17 0,-18 0,18 0,17 0,-35 0,36 0,-19 0,19 18,-1-18,-35 0,35 17,1-17,-18 0,17 18,0-18,1 0,-1 0,0 0,1 0,-1 0,0 0,1 0,-1 0,1 0,-1 0,0 0,18 17,-17-17,-1 0,0 0,1 0,-1 0,18-17,-18 17,18-18,0 1,0-19,0 19,0-1,0-35,18 18,0-1,-18 1,0 0,17 0,-17-1,0 1,0-18,0 18,0 17,0-35,0 36,0-1,0-17,0 17,0 1,0-19,0 19,0-1,0 0,0 1,0-1,0 0,-17 18,-1-17,0 17,18-18,-17 18,-19-35,19 17,-1-17</inkml:trace>
  <inkml:trace contextRef="#ctx0" brushRef="#br0" timeOffset="110849.6656">17463 9507,'0'-17,"0"-1,-18-17,0-18,1 35,-1-17,0-18,18 35,0 1,0-1,18 18,0 0,-1 0,1 0,0 0,52 18,-17-1,35 36,-35-53,0 18,18 17,-19-17,1-18,36 35,-54-35,0 0,0 18,-17-18,0 0</inkml:trace>
  <inkml:trace contextRef="#ctx0" brushRef="#br0" timeOffset="125173.6211">20338 13176,'0'18,"17"17,-17 18,0 71,0-54,0-17,0 88,0-53,0-35,0 71,0-71,0 0,0-18,0 0,0-17,0 17,0-17,-35-18,-18-18,0 18,0 0,0-18,-52 18,34 0,18 0,-53 0,53 0,18 0,-18 0,53 18,-18-18,36 0,0 0,17 0,-35-18,18 18,17 0,-17-17</inkml:trace>
  <inkml:trace contextRef="#ctx0" brushRef="#br0" timeOffset="125823.0175">19650 13935,'0'0,"0"17,-18 1,0-18,-34 35,16-17,1 17,0-17,-1-18,-16 35,34-35,0 18,1-18,17 17,17 1,19 0,-1-1,-18 1,19 0,-19-1,1 1,35 0,-35-1,-1 1,18-1,-17-17,0 0,-18 18,17-18,1 0,0 0,-18-18,0 1,0-18,0 17,0-35,0 18,0 17,0-35,0 35,0 1,0-1,0 1,0-1,-18 18</inkml:trace>
  <inkml:trace contextRef="#ctx0" brushRef="#br0" timeOffset="129366.6346">15963 15593,'0'-35,"0"17,0-17,-17-54,17 36,-18 1,0-54,18 53,-17 0,-1-88,0 88,1-53,17 71,0-1,0-16,0 34,0 0,0 1,35 34,18 1,-18 0,106 34,-52-34,-19 0,124 17,-106-35,-17 0,88 0,-89 0,1 0,35 0,-71 0,0 0,-17 0,-18 18,17 17,-17-17,36 52,-36-17,17 0,1 0,0 0,-1-18,18 53,-35-17,18-1,0-34,-18-19,0 36,17-35,-17 0,0-1,0 1,-17-18,-1 0,0 17,-17-17,-35 0,34 0,-69 0,52 0,-18 0,-52 0,52 0,0 0,-52 0,70 0,0-17,-17 17,34-18,19 18,-36 0,35 0,1 0,17-17,17 17,36-53,0 35,0 0</inkml:trace>
  <inkml:trace contextRef="#ctx0" brushRef="#br0" timeOffset="129988.7369">17180 14958,'0'-18,"0"-17,36 0,-19-36,18 36,-17-18,70-35,-52 35,-1 0,53-18,-53 18,1 36,17-36,-18 35,-18 1,-17 34,0 18,0 18,0 36,0-37,0 1,-17 36,17-37,-35 19,17-53,0 35,-35-18,36 0,-19-17,-52 17,35-17,18-1,-71 1,71 0,0-18,-1 17,19-17,-1 0,18-17,0-1,18 0</inkml:trace>
  <inkml:trace contextRef="#ctx0" brushRef="#br0" timeOffset="130487.5124">17427 13899,'18'-17,"0"17,17 0,18 0,-18 17,53 19,-35-1,0-17,53 35,-53-18,-18-18,53 54,-52-36,-1 18,0 0,-17 0,-1-18,1 36,-18-36,0 0,0 1,0-1,0 36,0-54,-18 1,1 17,-1-17,18-1,-18-17,1 0,-1 0,18-17,-17-19,-19-16,36 34,0-17,-17-36</inkml:trace>
  <inkml:trace contextRef="#ctx0" brushRef="#br0" timeOffset="130880.7271">17903 13511,'0'18,"18"0,17 35,1-36,-36 1,17 0,19-1,-1 18,18 18,-18-17,36 34,-36-35,-17 1,34 34,-16-17,-19 0,36 35,-53-35,18 0,0 53,-1-53,-17-18,0 71,0-71,-17 1,-1-1,0-18,1 36,-1-53,18 18,-18-18,1 0,-1 0,0 0,1-18,17-35,0 36,-18-1,18-52,0 34</inkml:trace>
  <inkml:trace contextRef="#ctx0" brushRef="#br0" timeOffset="131302.9262">18256 13547,'36'0,"-19"0,18 35,1-17,34 52,-17-35,-18 1,54 52,-54-53,0 0,18 36,-53-53,18 35,-1-1,1-16,-18 17,0-18,0 18,0 35,0-35,0 0,-18 17,18-17,-17-17,-18 17,35-36,-18-17,18 18,0-36,-18 1,18-1,0 0</inkml:trace>
  <inkml:trace contextRef="#ctx0" brushRef="#br0" timeOffset="133784.5676">14940 15275,'-17'0,"-19"0,-17 0,0 0,0-17,-70-1,52 0,1 18,-71-17,70 17,1 0,-54 0,54 0,17-18,-53 18,88 0,-17 0,17 0,1 0,-1 0,36 0,17-18,0-17,-17 35,0-17,34-1,-34 18,0-35,35 35,-36 0,1-18,-36 18,1 0,-19 0,1 18,0-18,0 17,-1-17,-17 18,-17 17,17-17,0 35,18-36,17 1,0 35,1-18,17-17,0 35,0-36,17 1,1 17,0-17,-1-18,1 18,0-18,-1 0</inkml:trace>
  <inkml:trace contextRef="#ctx0" brushRef="#br0" timeOffset="163865.989">3545 5786,'0'17,"0"18,0 1,0 70,-17-53,-1-1,1 72,-19-54,-17 54,36-54,-1 19,-17 69,17-105,0 36,-17 52,18-71,-1 1,0 70,1-71,-1 1,18 70,0-70,-18-1,18 1,0 17,0 18,0 88,0-106,-17 106,17-106,0 18,0 70,0-87,0 16,0 37,0-54,0-18,0 71,0-70,17 52,-17-70,0 18,0-18,18 17,-18 1,18 52,-18-52,17 17,1 53,0-70,-1-1,-17 72,18-90,-1 1,-17 53,0-71,0 18,18 53,-18-53,0 53,0-35,18-19,-18 54,17-53,-17 0,0 53,0-53,0 0,18 70,-18-70,0 0,18 71,-18-72,0 1,0 0,0 0,0 35,0-52,0-1,0 53,0-70,0 17,0 18,0-18,0 1,0 16,0-34,0 17,0 18,17-17,-17-1,0-17,0 17,0 18,0-18,0 0,0 18,0-35,0 17,0 36,18-18,-18-18,18 71,-18-53,17 17,1 36,0-71,-18 53,0-70,0 35,0-18,0-17,0 0,0-1,17 1,-17-1,0 1,0 0,0 17,0-17,0 17,0-17,0-1,0 19,18-36</inkml:trace>
  <inkml:trace contextRef="#ctx0" brushRef="#br0" timeOffset="165923.1393">1623 11130,'0'-17,"0"-1,17 18,36-18,-35 18,35-17,70-19,-52 36,17-17,106-1,-106 18,18 0,0 0,0-18,-18 18,106 0,-88-17,88 17,-88 0,-36 0,142 0,-141 0,-1 0,71 0,-88 0,0 0,53 0,-53 0,0 0,53 17,-54-17,54 0,-53 0,0 0,71 0,-71 0,17 0,54 0,-72 0,19 0,52 0,-70 0,18-17,35 17,-53 0,17-18,36 18,-53 0,53-18,-53 18,0 0,35 0,-35 0,0 0,35 0,-53 0,0 0,71 0,-70 0,16-17,37 17,-36 0,0-18,-1 1,1 17,18-18,-1 0,1 1,70-1,-88 18,18-35,70 17,-71 0,-17 1,71-1,-71 1,-1 17,54-18,-35 18,-18 0,70-18,-70 18,35-17,-35 17,0 0,35-18,-52 18,17 0,35 0,-53 0,18 0,35 0,-35 0,0 0,53 0,-53 0,0 0,53 0,-54 0,54 0,-53 0,0 0,35 0,-35 0,-18 0,71 18,-53-18,0 0,53 0,-53 0,0 0,35 0,-53 0,36 0,-54 0,36 0,36 0,-36 0,-18 0,71-18,-53 18,-1 0,54-18,-35 18,-18 0,88 0,-53 0,-17 0,52 0,-52 0,52 0,-52 0,-18 0,70 0,-88 0,18 0,18 0,-36 0,18 0,18 0,-36 0,18 0,35 0,-35 0,17 0,1 0,0 0,-19 0,1 0,0 0,53 0,-53 0,0 0,53 0,-53 0,17 0,54 0,-71 0,0 0,88 18,-71-18,-17 0,71 0,-89 0,53 0,-53 0,-17 0,35 0,-53 18,35-18,-17 0,17 0,-17 0,35 0,-36 0,1 0,53 0,-36 0,0 0,36 0,-36 0,71 0,-53 0,-18 0,35 0,-52 0,17 0,1 0,-19 0,1 0,0 0,-1 0,1 0,-18 17,0 1,0 35</inkml:trace>
  <inkml:trace contextRef="#ctx0" brushRef="#br0" timeOffset="173270.9549">4269 12841,'-18'0,"0"0,18-18,0-17,0 18,0-19,18 19,0-1,17-17,-17 17,-18 0,35-17,-18 35,-17-17,-17 17,-1 0,1 0,-1 0,0 0,-17 17,17-17,1 0,-1 0,18-17,0-1,18 18,-1-18,1 1,0-1,-1 18,1-18,17 1,-17 17,-1 0,36-18,-17 18,-19 0,1 0,17 0,-17 0,-1 0,1 0,0 18,-18-1,17-17,1 53,-18-35,18 17,-18-17,17-1,-17 19,18-19,-18 1,0 17,0 1,0-19,0 18,0-17,0 0,0 17,0-17,0-1,0 1,-18-18</inkml:trace>
  <inkml:trace contextRef="#ctx0" brushRef="#br0" timeOffset="174967.2952">4815 12541,'18'0,"17"0,-17 0,17 0,1-17,-19 17,18-18,1 18,-36-18,17 18,1 0,0-17,-1 17,1 17,0 72,-1-54,-17 18,0 17,0-34,0 16,0 19,0-36,0 18,0 0,0-35,0 35,0-36,0 1,0 17,0-17,0-36,0 1,0-1,0 0,0 1,0-1</inkml:trace>
  <inkml:trace contextRef="#ctx0" brushRef="#br0" timeOffset="175753.1921">5733 13018,'0'-18,"0"0,17-17,19-18,-19 35,1 1,-1-54,19 54,-19-36,-17 35,0 0,0-17,0 17,-17 1,-1 17,-17 0,0 0,-36 0,53 17,-35 1,1 0,16-1,19-17,-19 18,19 0,34-36,1 0,17 1,18-19,-35 1,35 0,0 17,-36 1,19-1,-19 0,18 18,18-35,-35 35,0-18,-1 18,1 0,0 0,-1 0,1 0,0 0,-18 18,17-18,1 0,-1 18,-17-1,0 1,0 0,18-1,0 1,-18 17,0 0,0 18,0-35,17 17,-17 1,0-1,0-18,0 19,0-19,0 1,0 0,0-1</inkml:trace>
  <inkml:trace contextRef="#ctx0" brushRef="#br0" timeOffset="178970.5961">4304 13335,'0'35,"0"-17,18 0,-18 34,17-34,-17 35,18 18,-18-36,17 71,-17-71,18 18,-18 17,18-17,-18-17,17 34,-17-35,18 1,17 34,-17-52,0 17,-1 18,1-35,-1 17,-17 0,18-17,0 0,-1-18,-17 35,18-35,-18 18,18-1,-36-17,0 0,1 0,-1 0,0-17,1 17,-18-36,17 19,0 17,1-18,17 0,-18 18,0-17,1 17,17-18,-18 18,36 0,-1 0,1 18,0-18,-1 17,1 1,35 0,-53-1,17-17,1 0,-18 18,18-18,-18-18,0-17,0 17,0 1,0-19,0 19,0-1,0 1,0-1,0 0,0 1,-18 34,0-17,1 0,-1 18,1-18,-1 0,0 0,18 18,-17-18,-1 17</inkml:trace>
  <inkml:trace contextRef="#ctx0" brushRef="#br0" timeOffset="180619.5329">4568 14852,'0'18,"0"-1,0 19,0-19,-17 18,17-17,-18 17,18-17,0 0,-17-1,17 19,0-19,0 1,0 17,0-17,-18-1,18 19,0-19,0 1,-18 17,18-17,0-1,18 1,0-18,-1 0,1 0,17 0,-17 0,-1 0,1-18,17-17,-17 18,0-1,-18 0,0 1,0-1,17 0,-17 1,-17 17,-1-18,0 18,1 0,-1 0,0 0,1 0,-1 0,18 18,-18-18,18 17,18-17</inkml:trace>
  <inkml:trace contextRef="#ctx0" brushRef="#br0" timeOffset="181361.2438">4921 14834,'0'18,"0"0,-17-1,17 1,-18 0,18 17,0-18,-18 1,18 17,0 1,-17-19,17 19,-18-19,0 18,18-17,-17 0,17-1,0 1,0 0,35-18,-17 0,17 0,0 0,1 0,16 0,-16 0,-19 0,19 0,-19 0,1 0,0 0,-1 0,-17-18,0 0,0 1,-17-1,17 0,-18 1,18-1,-18 18,18-17,-17-1,17 36,-18-1,18 1,0 35,0-18,0 18,-18 0,18-18,0 0,-17 36,17-53,0 35,0-36,0 1,-18-18,0 0,18-18,0 1</inkml:trace>
  <inkml:trace contextRef="#ctx0" brushRef="#br0" timeOffset="182798.9561">5274 13547,'18'0,"17"17,18 36,-35-53,17 36,35 16,-34-34,-1 35,35 18,-34-36,17 0,-18 53,0-52,18 34,-35-17,-1-35,1 52,0-34,-18-19,17 54,-17-54,0 19,18 17,-18-18,18 0,-18 0,0 1,0-19,17 19,-17-19,0 1,0-1,0 1,-17-18,-1 0,0-18,-17 1,17 17,18-18,-53 1,53-1,-17 0,-18 18,17 0,0-17,36 17,0 17,-1 19,18-1,-35-18,36 1,-19 17,1-17,0-18,-1 18,1-18,17 17,-35 1,18-18,0 18,-1-18,-17-18,0 0,0 1,0-36,0 35,18 0,-18-34,17 52,1-53,-18 35,0 0,0-35,0 36,0-1,0 1,0-1,-18 18,18 18,-17-18,-18 17,17-17,-17 0,-1 0,19 0,-54 18,53-18,-17 0,-18 0,18 0,17 17,-35 1,36-18,-1 18,1-1,-1-17,0 18</inkml:trace>
  <inkml:trace contextRef="#ctx0" brushRef="#br0" timeOffset="184507.4428">6209 15064,'18'-36,"-1"54,-17 0,18 17,-18 18,0-36,17 19,-17 17,0-36,0 1,0 17,0-17,0-1,0 1,0 0,0-1,-17-17,17 18,-18-18</inkml:trace>
  <inkml:trace contextRef="#ctx0" brushRef="#br0" timeOffset="185098.1976">6403 14993,'18'-18,"-1"18,1 0,-1 0,-17-17,18 17,0-18,-1 1,1 17,0 0,-1 17,-17 1,0-1,0 19,0-1,0 0,0-17,-17 0,-19 17,36-18,-17 19,-1-19,0-17,18 18,-17-18,-1 18,18-36,18 18,-1 0,1 0,17 0,1 0,-19 0,19 35,-1-35,0 18,0 0,-17-1,17 1,-35-1,18-17,0 18,-18 0,17-18,-17 17,-17-17,-1 18,0-18,-17 18,17-18,1 0,-1 17,1-17,-1 0,0 0,18 18,-17-18</inkml:trace>
  <inkml:trace contextRef="#ctx0" brushRef="#br0" timeOffset="186369.4079">6579 13247,'18'0,"0"0,35 35,-18-17,0-1,53 54,-35-53,0 34,53 19,-53-36,0 18,17 18,-34-36,34 53,-35-52,1-1,-1 35,-17-52,-1 35,19 17,-36-34,17 17,18 17,-35-34,18 16,0 1,-18-17,0-19,0 19,0-19,0 1,0-1,-18 1,0-18,1 0,-1 0,1 0,-1-18,0 18,1-17,-1-18,-17 17,-1 0,36 1,-17-1,34 18,1 0,0 35,35 18,-18-35,-17 17,17 0,0-17,-35 0,53 17,-53-17,0-1,18 1,-1-18,-17 17,0-34,0-1,0 1,0-36,0 17,0 1,0 0,0 17,18-17,-18 0,0 17,-18 18,1 0,-1 0,0 0,1 0,-36 0,18 0,17 0,0 0,1 0,17 18</inkml:trace>
  <inkml:trace contextRef="#ctx0" brushRef="#br0" timeOffset="187006.5507">7796 14870,'0'0,"0"35,18-17,-18 17,0 35,0-34,0-1,0 35,0-34,0-1,0 36,0-54,0 18,0 1,0-19,18-17,-18 18,17-18,1-18,0 1,-18-1,17 0,1-17,-18 18,18 17,-18-18,0 0,-18 18,0 0,1 18,-1-18,18 18,-18-18,1 17,17 1,17-36,-17 1,18-1</inkml:trace>
  <inkml:trace contextRef="#ctx0" brushRef="#br0" timeOffset="187687.3511">8132 14852,'0'18,"0"-1,0 19,-18-19,18 1,0 17,-18-17,1 17,17 0,-18-35,0 0,18 18,0 0,0-1,18-17,-18 18,18-18,-1 0,1 0,0 17,-1-17,1 0,-1 0,1 0,0 0,-1 0,36 0,-35-17,0 17,17-18,-35 1,17-1,-17-17,18-1,-18 1,0 17,0 1,0-1,0 1,0-1,-18 18,1 0,-1 18,18-1,0 36,-17-18,17 1,0 52,0-53,0 0,0 36,0-36,0-17,0 35,0-36,17 1,1 17,-1-35,-17 18,0 17,18-17,-18 0,0-1,18-17,-18 18,-36-36,19 18</inkml:trace>
  <inkml:trace contextRef="#ctx0" brushRef="#br0" timeOffset="207963.5114">5891 4957,'0'-18,"0"0,0-17,18 35,-18-35,35-1,-17 19,0-1,35-17,-18 17,-18 1,1 17,0 0,-1 17,-17 1,0 17,18 0,-18-17,0 0,0 17,0 0,0-17,-35 17,17 0,18 1,-35-1,17-17,1 17,-1-17,0-1,1 18,-1-35,0 18,18 0,-17-1,17 1,0 0,17-18,1 17,35-17,-53 18,35-18,0 0,18 0,0 0,-35 0,0 0,34 0,-34 0,-18-18,18 18,-36 0,18-17,-18 17,1-18,-1 18,18-18,-35-17,35 17,-18 1,-17-36,35 35</inkml:trace>
  <inkml:trace contextRef="#ctx0" brushRef="#br0" timeOffset="208340.8077">6156 4198,'0'18,"0"-1,18 36,-18-35,0 0,0 34,0-34,0 0,0 17,0-17,0-1,0 1,0 0</inkml:trace>
  <inkml:trace contextRef="#ctx0" brushRef="#br0" timeOffset="209687.5016">6703 4851,'17'0,"1"0,0 0,-1 0,1 0,0 0,17 0,-17 0,-1 0,1 0,-1 0,-17 17,-17 1,17 0</inkml:trace>
  <inkml:trace contextRef="#ctx0" brushRef="#br0" timeOffset="210007.0771">6703 4992,'17'0,"1"0,17 0,18 0,-17 0,-19-18,36 18,-18-17,-17 17,0 0</inkml:trace>
  <inkml:trace contextRef="#ctx0" brushRef="#br0" timeOffset="210611.9503">7585 4815,'-18'-17,"18"-1,-18 1,18-1,0 0,0 1,0-1,0 0,0 1,0-1,0 0,18 18,0-17,-1-1,1 18,0 0,-1 0,1 0,0 0,-1 0,1 0,-1 18,1-1,0-17,-18 18,17 0,-17 17,0-17,0-1,-17 19,17-19,-53 18,35 1,-17-1,17 0,1-17,-19 0,19-1,-1 18,0 1,1-36,17 17,17-17,1 0,0 0,-1 0,19 0,-19 0,19 0,-54 0,18-17,-18-1,18 0,0 1</inkml:trace>
  <inkml:trace contextRef="#ctx0" brushRef="#br0" timeOffset="211139.9445">8026 4957,'17'0,"1"0,17 17,-17 1,0-18,-18 17,17 1,-17 0,0 17,18-17,-18-1,0 1,-18 0,18 17,-17-18,17 1,-36 17,19-35,-19 18,19-18,17 18</inkml:trace>
  <inkml:trace contextRef="#ctx0" brushRef="#br0" timeOffset="212033.7553">8943 4974,'-18'-17,"18"-1,0 0,0 1,0-1,0 0,18 1,0-1,-18 0,35 1,-18-1,1 1,17-1,-17 18,0 0,-1 0,19 0,-19 0,1 0,0 18,-1-1,1 1,-1 17,-17 0,18 18,-18-35,0 17,0-17,-18-1,18 19,-35-1,18-17,-1-1,-17 19,-1-19,36 1,-35-1,17 1,1-18,34 0,1 18,0-18,-1 0,36 17,-35 1,0-18,17 0,0 0,-17 0,35 0,-36 0,1 0,17 0,-17 0,-1 0,-17-18,-17 18</inkml:trace>
  <inkml:trace contextRef="#ctx0" brushRef="#br0" timeOffset="212774.7255">9578 4374,'0'0,"-18"0,1 0,-1 0,18-17,-18 17,18-18,18 1,0-1,-1 18,1 0,0 0,-18 18,17-1,1 1,-18-1,17 1,-17 0,0-1,0 1,0 0,-17-1,-1 1,18 0,-17-1,-1-17,0 18,18-1,-17 1,-1-18,18 18,0-1,0 1,18-18,-1 18,1-18,0 0,-1 0,18 0,-17 17,0-17,-1 0,1 0,0 0,-1 0,1 0</inkml:trace>
  <inkml:trace contextRef="#ctx0" brushRef="#br0" timeOffset="213304.5677">9966 4974,'18'0,"-1"0,1-17,0 17,-1 0,36 0,-35 0,-1 0,19 0,-19 0,1 0,0 0</inkml:trace>
  <inkml:trace contextRef="#ctx0" brushRef="#br0" timeOffset="213623.5479">10037 5133,'17'0,"1"0,-1 0,1 0,35 0,-35 0,17 0,18 0,-18 0,0 0,-17-18,0 18,-1 0,1 0,0 0,-1 0,1 0,0 0,-1 0,1 0</inkml:trace>
  <inkml:trace contextRef="#ctx0" brushRef="#br0" timeOffset="214408.7362">10936 4427,'0'18,"0"0,0 35,0-36,0 1,-18 35,18-36,-17 19,-18 17,35-36,-18 1,0 17,18-17,-17-1,-1 1,18 0,0-1,0 1,0 0,18-18,-18 17,17-17,19 0,-19 0,18 0,-17 0,17 0,1 0,-19 0,19 0,34 0,-17 0,-35 0,35 0,-36 0,1 0,17 0,-35-17,18 17,-18-18,0 0,0 1,0-1,-18 18,18-35,-17 35,17-18,-18-17,0 35,18-18,-17 18,17-17,-18 17,18-18,0 36,-18-1,18 36,0-18,0-17,0 53,0-36,0 0,0 18,0-18,0 1,0-1,0-17,0 17,0 0,0-17,0-1</inkml:trace>
  <inkml:trace contextRef="#ctx0" brushRef="#br0" timeOffset="217392.5163">11942 5345,'0'-18,"17"18,1 0,-1 18,1-1,0 1,-18 0,17-1,-17 1,0-1,0 19,0-19,-17 19,17-19,-18 1,0 17,1-17,-1-1,1 1,-1-18,18 18,-18-18,1-18,17 0,0 1</inkml:trace>
  <inkml:trace contextRef="#ctx0" brushRef="#br0" timeOffset="218345.1539">12735 4727,'0'-17,"0"-1,0 0,18 18,0-17,-1 17,1 0,-1 0,1 0,17 0,-17 0,-18 17,18-17,-1 18,1 0,-18-1,0 1,0 0,0-1,0 1,0-1,0 1,-35 35,17-35,-17-1,-18 19,35-19,-52 18,34-17,19 0,-36 17,35-17,1-1,-1 1,18 0,-18-18,36 0,0 0,17 0,0 0,0 0,-17 0,35 0,-18 0,0 0,36 0,-36 0,-17 0,35 0,-53 17,18-17,-18-17,-18 17,18-18,0 0</inkml:trace>
  <inkml:trace contextRef="#ctx0" brushRef="#br0" timeOffset="218752.7392">13141 4145,'0'0,"35"-17,1 17,-19-18,1 18,35-18,-18 18,-17 0,-18-17</inkml:trace>
  <inkml:trace contextRef="#ctx0" brushRef="#br0" timeOffset="219312.9682">13106 4039,'17'0,"-17"18,0 0,0-1,18 19,-18-19,18 1,-18 17,0-17,17-1,-17 19,0-19,0 19,18-19,-18 1,0-1,18-17,-1 0,1 0,-1 0,19-17,-19 17,1 0,0 0,-1 0,1 0,-18 17,18-17,-18 18,0 0,0-1,0 1,0 0,0-1,-18-17,0 36,1-19,-1 1,0-18,-17 17,17-17,-17 18,18 0,-1-18,0 0,1 0</inkml:trace>
  <inkml:trace contextRef="#ctx0" brushRef="#br0" timeOffset="220993.5707">13847 4833,'-18'0,"36"0,-1 0,1-18,17 18,-17 0,35-17,-36 17,1-18,35 18,-36 0</inkml:trace>
  <inkml:trace contextRef="#ctx0" brushRef="#br0" timeOffset="221342.3795">13952 4939,'18'0,"0"0,-1 0,1 0,35 0,-36 0,1 0,0 0</inkml:trace>
  <inkml:trace contextRef="#ctx0" brushRef="#br0" timeOffset="226074.3559">14517 4445,'17'0,"1"0,17-18,1 18,17-17,-36 17,1 0,-1 0,1 0,0 0,-1 0,1 0,-18 17,0 1,0 0,0-1,-18 19,1-19,17 1,-36 17,19-17,-1-1,-17 19,17-19,1 1,-19 17,19-35,17 18,0 0,17-18,1-18,17 18,-17 0,17-18,0 18,-17 0,0 0,-1 0,-17 18,18-18,-18 18,0-1,0 1,0-1,0 1,0 0,-18-1,1 1,-1 0,0-1,-17 19,18-19,-1 1,-17-1,17 1,0-18,18 18,0-36</inkml:trace>
  <inkml:trace contextRef="#ctx0" brushRef="#br0" timeOffset="226633.1627">14887 4710,'0'-18,"0"0,0 1,0-1,18 0,0 1,17-1,-18 0,1 18,17-17,-17 17,0 0,-1 0,1 0,0 0,-1 0,18 17,-35 1,36 17,-36-17,0 0,17 17,-17-17,0-1,-17 36,17-35,-18 17,-17 18,17-35,1 17,-19 18,19-53,17 17,-18 1,18 0,18-18,-1 0,1 0,17 0,0 0,-17 0,0 0,35 0,-36 0,19 0,-19 0,1 0,-36 0,1 0,-1 0</inkml:trace>
  <inkml:trace contextRef="#ctx0" brushRef="#br0" timeOffset="228828.691">12841 6191,'-18'0,"1"-17,17-1,0 0,-18 18,18-17,0-1,0 0,18 1,-18-1,17 18,1-35,0 35,-1 0,19 0,-19 0,19 0,-19 0,1 0,35 0,-53 18,17-18,-17 17,18 1,-18-1,18 1,-18 0,0 17,0-17,0 17,-36-17,36-1,-35 1,18 35,-19-36,19 1,-1 0,18-1,-53 19,35-19,1 1,17-1,17-17,19 0,-1 0,-17 0,35 0,-18 0,0 0,0 0,18 0,0 0,0 0,-35 0,17 0,-35-17,-18 17,18-18,-17 1,-1-1,18-17</inkml:trace>
  <inkml:trace contextRef="#ctx0" brushRef="#br0" timeOffset="229372.472">13212 5539,'17'0,"-17"17,0 1,0 0,0-1,0 1,0-1,0 1,0 17,0-17,0 0,0-1,18-17,-18 18,17 0,1-18,-18 17,18-17,17 0,-17 0,-1 0,1 0,0 0,-18-17,-18 17,18-18,-18 18,1 0,-1 0,0 0,1 0,-1 0,0 18,1-1,-1-17,1 18,-1-1,18 1,-18-18,18 18,0-1,0 1</inkml:trace>
  <inkml:trace contextRef="#ctx0" brushRef="#br0" timeOffset="229795.0531">14023 6368,'18'0,"-1"0,1 0,17-18,-17 18,17 0,-17 0,17 0,-17 0,-1 0,1 0,0 0,-1 0</inkml:trace>
  <inkml:trace contextRef="#ctx0" brushRef="#br0" timeOffset="230051.5142">14129 6456,'0'0,"35"-18,-17 18,17 0,0-17,-17 17,0 0,-1 0,1 0</inkml:trace>
  <inkml:trace contextRef="#ctx0" brushRef="#br0" timeOffset="230717.2461">14746 5927,'0'17,"0"19,0-1,0 0,18 0,-18 18,0 36,17-37,-17 19,0-36,0-17,18 35,-18-36,0 1,0 0,18-1,-18 1,17 0,1-1,0-17,17 0,-17-17,17 17,-18-36,1 19,0-1,-1 0,1-17,0 18,-18-1,0 0,-18 1,0 17,-17-18,17 18,-17 0,18 0,-19 0,1 0,0 0,-1 0,19 0,-1 0,0 0,1 0,-1 18,18-1,-17-17,17 18,0 0,17-18</inkml:trace>
  <inkml:trace contextRef="#ctx0" brushRef="#br0" timeOffset="231489.2913">15134 5856,'0'35,"0"-17,0 0,18 35,-18-36,0 19,0-1,0 0,0-17,-18 17,18-17,-17-18,17 35,0-17,0-1,0 1,17-18,-17 17,18-17,-1 0,1 18,0-18,-1 0,36 0,-35 0,0 0,34 0,-34 0,0 0,35-18,-18 18,18 0,-35 0,17-17,18-1,0 1,-36 17,36-18,-53 0,18 1,-1-1,-17 0,0 1,-17-1,-1 0,18 1,-17-1,-1 18,0 0,18-17,-17 17,-1 0,0 0,1 0,-1 0,0 0,18 17,-17-17,17 53,-18-35,18-1,0 54,0-53,0 17,0 18,0-36,0 36,0-35,0 17,0 0,0-17,0 0,0 17,0-17,0-1,18 1,-18 0,17-18</inkml:trace>
  <inkml:trace contextRef="#ctx0" brushRef="#br0" timeOffset="235714.7871">14093 7056,'0'-18,"-17"18,-1 0,1 0,-1 0,0 0,1 0,-1 0,0 0,1 0,-1 0,0 0,18 18,-35-1,35 1,-17-18,-1 35,18-17,-18-1,18 1,0 0,0-1,0 1,0 0,0-1,18-17,-18 18,18-18,-18 18,17-1,-17 1,18-1,-1 1,1-18,-18 18,18-18,-1 0,-17 17,18-17,0 0,-1 0,1 0,0 0,-1 0,1 0,17-17,-17 17,-1 0,19-18,-19 18,1-18,0 18,-1-17,-17-1,0 1,0-1,18 18,0-18,-18 1,0-1,17 18,-17-18,0 1,-17-1,17 0,-18 18,0-17,1-1,17 0,-18 18,0-17,1-1,17 1,-18 17,0-18,1 0,-1 18,0 0</inkml:trace>
  <inkml:trace contextRef="#ctx0" brushRef="#br0" timeOffset="236335.813">14623 7214,'-18'0,"36"0,-1 0,19 0,-1 0,-18 0,1 0,0-17,-1 17,1 0,17 0,-17 0,0 0,-1 0,1 0,0 0</inkml:trace>
  <inkml:trace contextRef="#ctx0" brushRef="#br0" timeOffset="236987.4903">15363 6967,'0'18,"0"17,0-17,0 17,0 0,0-17,0 35,18-35,-18 17,18 18,-18-35,0 17,0 0,17-17,-17-1,18 1,-18 0,18-18,-18 17,17 1,1-18,0 0,-1 0,1 0,0 0,-1 0,1 0,-1 0,-17-18,0 1,18 17,-18-18,0 0,0 1,0-1,-18 18,18-18,-35 18,18-17,-1 17,0 0,1 0,-1 0,0 0,1 0,-1 0,0 0,1 0,17 17,17-17</inkml:trace>
  <inkml:trace contextRef="#ctx0" brushRef="#br0" timeOffset="237787.7726">15716 6950,'0'-18,"0"0,18 1,0 17,-1 0,1 0,17 0,0 0,-17 0,17 17,1 1,-1 0,-18-1,1-17,0 36,-1-36,-17 17,18-17,-18 18,0 0,-18-1,1-17,-1 18,0-1,1-17,-1 18,-17 0,17-18,18 17,-17-17,34 0,1 0,0 0,17 0,-18 0,1 0,17 0,-17 0,0 0,17 18,-17-18,-1 18,1-1,0-17,-18 18,17 0,1-1,-18 1,17-18,-17 18,0-1,0 1,0-1,-17-17,-1 18,-17-18,0 18,17-18,0 0,-17 0,17 17,1 1,-1-18,0 0,18 18,-17-18,-1 0,1 0,-1 0</inkml:trace>
  <inkml:trace contextRef="#ctx0" brushRef="#br0" timeOffset="240916.5115">13952 8308,'-17'0,"17"-18,-18 18,18-17,0-1,18 18,-18-18,17 1,1 17,0 0,-1 0,1 0,-18 17,0 1,0 0,0-1,0 1,0 17,-18-17,18-1,-17 19,17-19,-18 1,0 17,1-35,17 36,-18-36,18 17,0 1,0 0,18-1,-1-17,1 0,0 0,-1 18,36-18,-18 0,-17 0,17 0,1 0,-19 0,1 0,0 0,-18-18,0 1,0-19,0 19,17-19</inkml:trace>
  <inkml:trace contextRef="#ctx0" brushRef="#br0" timeOffset="241567.5117">14111 7867,'0'0,"18"0,-1 0,19 0,-1 0,-17 0,17 0,-17 0,17 0,-18 0,1 0,17 0,-35 18,0-1,0 1,0 17,0-17,0-1,0 1,0 0,0-1,0 1,0 0,0-1</inkml:trace>
  <inkml:trace contextRef="#ctx0" brushRef="#br0" timeOffset="241839.4347">14340 8008,'18'0,"0"0,-1 0,1 0,0 0,-1 0,1 0,0 0,-1 0</inkml:trace>
  <inkml:trace contextRef="#ctx0" brushRef="#br0" timeOffset="242276.4535">14693 8378,'18'0,"-1"0,1 0,17 0,-17 0,0 0,-1 0,19 0,-19 0,19 0,-19 0,18 0,-17 0,0 0,-1 0</inkml:trace>
  <inkml:trace contextRef="#ctx0" brushRef="#br0" timeOffset="242595.5272">14852 8449,'18'0,"17"0,0 0,-17 0,17 0,-17 0,-1 0,19 0,-19 0,1 0</inkml:trace>
  <inkml:trace contextRef="#ctx0" brushRef="#br0" timeOffset="243518.6273">15558 8096,'17'0,"-17"18,0 0,18 17,-18 0,17 18,-17-35,0 52,0-35,18 18,-18-17,0-1,0 18,0-18,0-17,18-1,-18 1,0 0,0-1,0 1,0-36,0 1,0-1,0 0,17 1</inkml:trace>
  <inkml:trace contextRef="#ctx0" brushRef="#br0" timeOffset="244017.5122">15716 8202,'0'0,"-17"-35,-1 17,18 1,0-1,18 18,-1-18,1 18,0 0,-1 0,1-17,-1 17,1 0,17 0,-17 17,17 1,-17 0,0-1,-1 1,-17 17,18-17,-18 17,0-17,0-1,0 36,0-35,-18-1,1 19,-1-19,0 1,1 0,17-1,-18-17,36 0,-1 0,36 0,-35 0,-1 0,19 0,-19 0,1 0,17 0,-17 0,0 0,-1 0</inkml:trace>
  <inkml:trace contextRef="#ctx0" brushRef="#br0" timeOffset="244624.1172">16263 8008,'-18'0,"1"0,-1 0,1 0,-1 0,18 18,0-1,-18 1,18 0,0-1,0 1,18 0,0-1,17 18,-18-35,1 18,35 17,-18-17,1 0,-19-1,36 1,-18 0,-17-1,17 1,-17-1,17 1,-35 0,0-1,0 1,0 0,-17-18,-1 17,0-17,1 18,-19-18,19 0,-36 0,35 0,1 0,-36 0,35 0,-17 0,17 0,0 0,1-18,-1 1,18-1,-17 0,17 1,0-1,0 0,0 1,0-1,17 18,-17-17,18 17,17-36,-17 36,-1-35,-17 17,18 18,17-17,-35-1,0 0,0 1,0-1,-17 1,-1 17,0 0,1-18,-1 18</inkml:trace>
  <inkml:trace contextRef="#ctx0" brushRef="#br0" timeOffset="245380.1061">14817 8908,'0'0,"-18"0,0 0,1 0,-1 0,-17 0,35 17,-18 1,-17 0,17-1,18 1,-17-1,-1 1,18 0,-18-1,18 19,0 17,18-36,-18 19,35-19,-35 18,18-35,0 36,-1-36,-17 17,35 1,-17-18,0 0,-1 0,1 0,35 0,-35 0,-1 0,36 0,-35-18,17-35,-17 53,-18-35,17 0,-17 17,18 1,-18-1,0-17,0 17,-18 0,18 1,0-1,-17-17,-1 17,0 1,1-1,-1 0,1 18,-1 0,18-17,-18 17,1 0</inkml:trace>
  <inkml:trace contextRef="#ctx0" brushRef="#br0" timeOffset="245743.2404">15363 9243,'36'17,"-19"-17,1 0,35 18,-35-18,17 0,18 0,-18 0,0 0,18 0,-35 0,17 0,0 0,-17 0,0 0,-1 0,1 0,-36 0,18-18,0 1</inkml:trace>
  <inkml:trace contextRef="#ctx0" brushRef="#br0" timeOffset="246061.0248">15998 8925,'0'18,"0"0,0 17,0 0,0-17,0 35,18 0,-18-18,18 18,-1-18,-17 0,0 1,0-19,0 1,18-18,-18 18,0-1,0-34,0-1</inkml:trace>
  <inkml:trace contextRef="#ctx0" brushRef="#br0" timeOffset="246515.4879">16157 9084,'0'0,"0"-18,0 1,0-1,0 0,0 1,0-1,0 1,18 17,-18-18,18 18,-1-18,1 18,-1 0,1 0,0 0,-1 18,19 17,-19-35,1 35,0-17,-18 35,17-53,-17 35,0 18,0-35,0 0,0 17,0 0,0-17,0-1,0 1,18-18,-1 0,1 0,0 0,-1 0,1-18,35 18,-35-17,-1-1,1 0,-1 18,-17-17,18-1,-36 1,18-1,-17 18,-1-18</inkml:trace>
  <inkml:trace contextRef="#ctx0" brushRef="#br0" timeOffset="246923.7929">16616 8855,'0'0,"17"0,1-18,0 18,-1 0,19-18,-19 18,1 0,17 0,-17 0,0 0,-1 18,1-18,-1 18,1-18,0 35,-1-17,1 17,0 0,-18 0,17-17,-17 17,18-17,-18 0,0 17,0-17,0-1,0 1,0 0,-18-18,1 0,-1 0,0 0,1 0,-1-18,0 0</inkml:trace>
  <inkml:trace contextRef="#ctx0" brushRef="#br0" timeOffset="247209.4979">16722 9013,'0'0,"17"-17,1 17,0 0,-1 0,19-18,-1 18,-18 0,19-17,-19 17,1 0,0 0,-1 0,1 0,0 0,-1 0,1 0,-1 0,1 17,0-17,-1 0,1 18,0-18,-1 0,1 0,-18 17,18-17</inkml:trace>
  <inkml:trace contextRef="#ctx0" brushRef="#br0" timeOffset="254046.0924">3316 5980,'0'0,"-18"35,1-35,17 18,-18-18,18 17,-17-17,17 18,17-36,-17 1,35-1,1-35,-19 18,54-36,-53 36,17 0,-17-1,-1 19,1-19,-1-17,-17 36,0-1,0-17,0 17,0 1,0 52,0-17,0 34,0 19,0-18,18-35,0 34,-1-16,1-1,0 18,-1-35,-34-18,-1 0,-17 0,-18 0,18-18,-1 18,-34-18,34 18,1-17,-35 17,34 0,19 0,-19 0,19 0,17 17,17 1,19 0</inkml:trace>
  <inkml:trace contextRef="#ctx0" brushRef="#br0" timeOffset="255435.8045">14781 10601,'0'18,"0"-1,0 19,-17-1,17 0,0-17,-18 17,18-17,0-1,-18-17,1 0,-1-17,18-1,-17-35,-1 35,0-34,18 16,-17-17,-1 18,0 0,1 0,-1-18,18 35,-18 0,18 1,36 34,-19 1,19 0,17-1,-18 1,35 0,-34-1,-1-17,0 0,1 0,16 0,54 0,-53 0,-18 0,36 0,-36 0,-17 0,0 0,-36 0,0 0,18 18,-35-18,17 0,1 17,-1-17,0 0,1 36,-1-19,-17-17,-18 36,18-19,-18-17,18 36,-1-36,19 17,-19 1,19-1,-1-17,0 18,1-18,17 18,0-1</inkml:trace>
  <inkml:trace contextRef="#ctx0" brushRef="#br0" timeOffset="257041.4743">9049 12100,'-18'0,"0"0,-17-17,18-19,-19-52,36 35,-17 0,-1-52,18 52,-18-36,18 36,0 18,0-71,0 53,0 18,-17-35,17 34,0 1,0 0,0 17,17 18,-17-17,18 17,0 0,-1 0,1 17,52 18,-52 1,17-19,18 36,-35-35,0 35,-1-36,-17 1,0 17,0-17,0 0,0-1,-17 1,-1 0,0-18,1 17,-19 1,1-18,0 0,17 0,1 0,-36 0,35 0,-17 0,17 0,0 0,1 0,17-18,-18 18,18-17,0-1,18 18</inkml:trace>
  <inkml:trace contextRef="#ctx0" brushRef="#br0" timeOffset="257661.7522">9825 11342,'0'0,"-18"0,18-18,-17 18,-1 0,0 0,1-17,-1 17,0 0,1-18,-1 18,0 0,1 0,-1 0,1 0,-1 18,0-1,18 18,-35 18,35-17,-18-19,1 1,-1 35,-17 35,17-53,1 1,-19 17,36-36,0 18,0 1,0-1,18-17,-18 17,18-17,-1-1,1 18,-1-35,1 18,0 0,-1-18,-17 17,18-17,0 0,-1 18,1-18,0 0,-1 0,1 0,17 0,-17 0,-18-18,35 18,18-17,-53-1,0 0,18 18,17-17</inkml:trace>
  <inkml:trace contextRef="#ctx0" brushRef="#br0" timeOffset="258447.4887">10231 12065,'0'0,"0"18,-18-18,0 0,1-18,17 0,-36-35,36 18,-17 0,-1 0,18-18,-18 0,1 0,17 0,-18-53,18 53,-17 0,-1-53,18 71,-18 0,18-18,0 35,18 36,17 17,18 36,-18-18,1-36,-1 54,-17-53,-1-1,1 18,-18-17,0 0,17-18,1 0,0 0,-1-18,1 0,0 1,35-36,-18 18,0-1,18-34,-35 35,17-1,18-17,-35 53,-1-35,1 17,-1 18,-17 18,36 35,-36 0,17 0,19 53,-19-53,-17-18,18 18,0 0,-18 0,0 0,0-18,17 18,-17-36,0 1,0 0,0-1</inkml:trace>
  <inkml:trace contextRef="#ctx0" brushRef="#br0" timeOffset="268122.1106">3475 14093,'18'0,"-1"0,-17 18,0 0,0-1,0 1,18 0,-18-1,0 1,0 0,0-1,0 1,0 0,0-1,0 1,0-1,17 1,-17 17,0-17,0 0,0-1,0 1,0 0,0 17,0-18,18-17,-18 36,0-19,0 1,0 0,0-1,0 1,0 0,0-1,0 1,0-1,0 1,0 0,0-1,0 19,0-19,0 1,0 17,0-17,0 0,0-1,0 1,0-1,0 1,0 0,0-1,0 1,0 0,0-1,0 1,0 0,0-1,0 18,-18-35,18 18,0 0,0-1,0 1,0 0,0-1,0 1,0 17,0-17,0-1,0 19,0-19,0 1,0 17,0-17,0 0,0-1,0 1,0 0,0-1,0 1,0-1,0 19,0-19,0 1,0 0,0-1,-17 1,17 0,0-1,0 1,0-1,-18 1,18 0,0-1,0 19,0-19,0 1,0 0,0-1,-17 18,17-17,0 0,0 17,0-17,0-1,0 19,0-19,0 1,0 0,0-1,0 1,-18-1,18 1,0 0,0-1,0 1,-18 0,1-18,17 17,0 1,0 0,0-1,0 1,0-1,0 1,0 0,0-1,0 1,0 0,0-1,0 1,0 0,0-1,0 1,0-1,0 1,0 0,0-1,0 1,0 0,0-1,0 1,0 0,0-1,0 1,0 0,0-1,0 1,0-36</inkml:trace>
  <inkml:trace contextRef="#ctx0" brushRef="#br0" timeOffset="268802.0578">3193 16757,'17'0,"1"0,0 0,-1 0,18 0,-17 0,17 0,-17 0,17 0,-17 0,53 0,-54 0,18 0,18 0,-35 0,17 0,-17 0,0 0,-1-18,1 18</inkml:trace>
  <inkml:trace contextRef="#ctx0" brushRef="#br0" timeOffset="273171.3747">2663 16598,'0'-17,"-17"17,-1-18,1 18,-1 0,0 18,1-18,17 17,-18 1,18-1,0 1,0 0,0-1,0 1,0 0,0-1,0 1,0 0,0-1,18-17,-18 18,17-18,-17 18,18-18,-18 17,18-17,-18 18,17-18,1 0,-18 17,17-17,1 0,0 0,-1 0,1 0,-18-17,18 17,-1 0,-17-18,18 18,0-17,-18-1,17 18,-17-18,0 1,0-1,0 0,0 1,18-1,-18 0,0 1,0-1,0 0,-18 18,18-17,0-1,-17 1,17-1,-18 18,18-18,-18 18,18-17,-17 17,17-18,-18 18,0 0,18-18,-17 18,-1 0,0 0,18-17,-17 17,-1 0,1 0,-1 0,0 0,1 0,-1 0,-17 17</inkml:trace>
  <inkml:trace contextRef="#ctx0" brushRef="#br0" timeOffset="275863.4513">2152 11254,'18'0,"-1"17,-17 1,0 0,0-1,0 36,0-18,0 1,0 52,0-71,0 36,0 0,0-17,0 17,0-36,0 1,0 17,0-17,0-1,0 19,0-19,0 1,0 0,18-18,-1 0,1 0,17 0,-17-18,0-17,17-1,-35 19,0-1,18-35,-18 18,0 17,0 1,-18-1,18 0,-18 18,18-17,-17 17,-1 0,0 0,1 0,-1 0,0 0,1 17,-1 1,18 0,-17-18,17 17,17-17,1 0,-1 0,1 0,0-17,-1 17</inkml:trace>
  <inkml:trace contextRef="#ctx0" brushRef="#br0" timeOffset="276485.2203">2522 11324,'0'-17,"0"-1,18 0,0 18,-1-17,1 17,0-18,-1 18,1 0,-1 0,1 0,0 0,-1 0,1 0,0 0,-18 18,0-1,0 1,0 0,0 17,0-18,0 1,-18 35,0-35,1-1,-36 19,35-1,-17 0,17-35,1 18,34-18,1 0,17 0,-17-18,35 18,-18 0,-17 0,17 0,0 0,-17 18,0-18,-1 35,1-35,-1 18,-17-1,0 1,18 0,-18-1,0 1,0 0,0-1,0 1,-18-18,18 17,-17-17,17 18,-18-18,-17 18,17-1,-35 1,36 0,-1-18,0 0,1 17,-1-17,0 0,1-17,-1-19,1 1</inkml:trace>
  <inkml:trace contextRef="#ctx0" brushRef="#br0" timeOffset="277619.7639">2011 5574,'17'0,"1"0,0-18,-1 18,19 0,-19-17,19 17,-19 0,1 0,-1 0,-17 17,18-17,0 36,-18-19,0 1,0 52,0-52,0 17,0 36,0-36,0-17,-18 35,0 0,1-53,-1 17,18 1,-17 0,-1-1,36-17,-1 0,1 0,-1 0,1 0,0 0,-1 0,1 0,-18 18</inkml:trace>
  <inkml:trace contextRef="#ctx0" brushRef="#br0" timeOffset="277980.4239">2399 5521</inkml:trace>
  <inkml:trace contextRef="#ctx0" brushRef="#br0" timeOffset="278405.4532">1817 5680,'0'35,"17"-17,-17 17,18 35,0-34,-18-1,17 36,-17-36,0 35,18-34,-18-19,0 36,0-35,0 0,0-1,0 1,18-18,-1 0,1 0,0 0</inkml:trace>
  <inkml:trace contextRef="#ctx0" brushRef="#br0" timeOffset="279058.0653">2275 5539,'0'0,"36"-18,-1 0,0 1,1-1,-19 18,1-18,17 1,-35-1,18 18,-1 0,1 0,0 0,-1-17,1 17,0 0,-1 0,1 0,-1 0,-17 17,18-17,-18 18,18-18,-18 17,17 1,-17 0,18-1,-18 19,0-19,0 1,-18 35,18-36,-35 36,35-17,-18-1,1 35,17-34,-18-1,18 18,0-35,-17 17,17 0,0-17,0-1,-18-52,18 18</inkml:trace>
  <inkml:trace contextRef="#ctx0" brushRef="#br0" timeOffset="279387.891">2452 5786,'17'0,"1"0,17 0,-17 0,0 0,35 0,-36 0,18 0,18 0,-35 0,17 0,1 0,-19 0,36-18,-35 18,-1 0,1 0,0 18,-1-18,-17 17,18-17,0 0,-1 0,-17 18</inkml:trace>
  <inkml:trace contextRef="#ctx0" brushRef="#br0" timeOffset="294499.8444">4110 10724,'0'-17,"18"34,-18 1,0 17,0 18,0-35,0 0,0 34,-18-16,18-19,0 36,0-35,0 0,0 17,0-17,0-1,0 1,-18-18,18 17,0 1,0 0,0-36</inkml:trace>
  <inkml:trace contextRef="#ctx0" brushRef="#br0" timeOffset="295588.0975">4075 10266,'0'-18,"17"18,1-17,0-1,-18 0,17 1,1 17,-1 0,1 0,-18 17,0 1,0 0,0-1,0 1,0-1,0 1,-18 0,1-18,-1 0,1 0,-1 0,0 0,18-18,0 0,0 1,0-1,0 1,0-1,0 0,18 18,0 0,-1-17,1 17,-1 0,1 0,0 17,-18 1,0 0,0-1,0 1,0-1,-18-17,0 0,1 0,17-17,-18-1,18 1,0-1,0 0,0 1,18 17,-1 17,-17 1,0 0,0-1,0 1,0-1,-17-17,17 18,-18 0,1-18,-1-18,18 0,-18 1,18-1,0 1,0-1,0 0,18 18,-18 18,0 0,0-1,0 1</inkml:trace>
  <inkml:trace contextRef="#ctx0" brushRef="#br0" timeOffset="298236.2544">5151 16122,'0'-18,"0"1,0-1,17 18,-17-18,18 18,-1 0,1 0,-18 18,0 0,0-1,0 1,-18-18,18 18,-17-18,-1 17,1-17,-1 0,0 0,1 0,17-17,-18-1,18 0,0 1,0-1,0 0,35 1,-17-1,0 18,-1 0,1 18,-18-1,17-17,-17 18,0 0,-17-1,-1-17,1 0,-1 0,18-17,-18 17,1-36,17 19,0-1,17 0,-17 1,18 17,0 0,-1 0,1 0,-18 17,0 1,-18-18,1 18,-1-18,0 0,1 0,-1 0,18-18,0 0,0 1,0-1,18 18,-1-17,1 17,0 0,-18 17,17-17,-17 18,0-1,0 1,0 0,0-1,0 1,-17-18,17 18,-18-18,18-18,18 18</inkml:trace>
  <inkml:trace contextRef="#ctx0" brushRef="#br0" timeOffset="300431.8429">5468 9843,'18'0,"-1"0,1 0,0 0,-1 0,-17 17,0 1,-17-1,17 1,-18-18,18 18,-18-18,1 0,-1 0,18 17,0-34,0-1,0 0,18 18,-1 0,1 0,-18 18,0 0,0-1,0 1,-18-18,18 18,-17-18,-1 0,0-18,18 0,0 1,0-1,18 0,-18 1,18-1,-1 18,1-17,0-1,-1 18,1 0,0 0,-1 0,1 0,-1 18,-17-1,0 1,0-1,0 1,0 0,0-1,-17 1,-1-18,18 18,-17-18,-1 0,0 0,1 0,-1 0,18-18,0 0,0 1,18 17,-18-18,17 18,1 0,0-18,-1 18,-17 18,0 0,-17-1,-1-17,0 0,18-17,18 17,0 0</inkml:trace>
  <inkml:trace contextRef="#ctx0" brushRef="#br0" timeOffset="306720.9561">3298 10954,'18'0,"0"0,-18-18,17 0,1 18,-18-17,35-1,-17 1,0-1,-18 0,17 1,1-1,0 18,-1-35,1 17,-18 0,0 1,17-1,19-17,-36 0,17 17,19-17,-36 17,17 0,1-17,0 18,-18-1,0-17,17 35,-17-18,18 0,-18 1,17 17,-17-18,18 0,0 18,-1-17,-17-1,0 0,18 18,0 0,-1 0,1 0,0 0,-1 0,1 0,-1 0,1 18,0-18,-1 0,1 18,0-18,-18 17,17-17,1 0,0 0,-1 0,1 0,-18 18,18-18,-18 18,17-18,-17 17,18 1,-18 0,17-18,-17 17,0 1,0 0,18-1,-18 1,0-1,0 1,0 0,18 17,-18-17,0 17,0-17,0-1,0 18,0-17,0 17,0-17,0 0,0-1,0 36,0-35,0-1,0 1,0 35,0-18,0-17,0 0,0 35,0-36,0 1,0 35,0-36,0 1,0 17,0 1,0-1,0-18,0 19,0-19,0 19,0-19,0 1,0 0,0-1,0 1,0-1,0 19,0-19,0 1,0 35,0-35,0-1,0 36,17-18,-17-17,0 35,0-18,18-17,-18 0,18 17,-18-18,0 19,17-19,-17 54,18-36,0 0,-1 36,-17-36,0-17,0 35,0-35,18 17,-18 18,0-36,0 36,0-35,0 35,0 17,0-52,0 17,0 36,17-54,-17 19,18-1,-18-17,0 17,18 18,-18-35,0-1,0 36,0-18,0-17,0 17,0-17,0 17,0-17,17-1,-17 1,0 0,0-1,0 1,0 0,18 17,0-17,-18-1,0 18,0-17,0 0,0-1,0 1,17-18,-17 18,0-1,0 19,0-19,0 1,0 35,0-18,18 0,-18 18,18-17,-18-1,0 35,0-34,17-19,-17 54,18-54,-18 54,17-36,-17 1,0 34,0-35,0 1,0 52,0-35,0-36,0 54,0-36,0 18,0-18,18 18,-18-17,18-19,-18 19,0 17,0-36,0 1,17 35,-17-36,0 19,0-19,0 19,0-1,0-18,0 19,0 17,0-36,0 19,18-1,-18-18,0 1,0 17,18 1,-18-19,17 19,-17-19,0 1,0 17,0-17,18-1,-18 19,0-1,0-17,18 35,-18-36,17 36,1-18,0 1,-18 17,17-36,-17 18,35 18,-35-35,18 0,0 35,-1-18,1-17,0 17,-1-18,-17 1,0 0,18-18,-18 17,18-17,-18 18,0 0,17-18,-17 17,18 1,-1-18,-17 18,18-18,-18 17,18 1,-18-1,17-17,-17-17,18-1,0 1,-1-36,1 17,0 1,17-35,-18 17,1-18,17 36,-35-1,36-34,-19 35,1 17,17-35,-35 18,18 17,0-52,-1 34,-17 1,0-18,0 18,0 0,0-18,0 17,0-17,0 1,0 34,0-35,0 18,0-1,18 1,-18 0,0 17,0-35,0 18,0 17,0-52,0 52,0-17,17-36,-17 36,18-53,-18 53,0-1,18-52,-1 35,-17 18,18-53,0 53,-18-1,17-34,-17 34,0 1,0-35,0 34,0 1,0-53,0 53,0-36,18 18,-18 18,0-36,0 36,18 0,-18-36,0 36,0 0,0-36,0 18,0 18,0-53,0 35,0 17,0 1,0-18,0 0,0-35,0 53,0-53,0 35,0 17,0-34,0 35,0-18,0-18,0 36,0 0,0-36,0 53,0-35,0 1,0 16,0 1,0 0,-18-1,18-16,0 16,0 1,0-36,0 36,0 18,0-54,0 36,0-1,0-17,0 18,0 0,0-18,0 18,0-18,0 18,0-1,0-34,0 52,0-17,0-36,0 36,0 0,0-18,0 17,-18 1,18-18,0 18,0 17,0-35,0 18,-17 0,17 0,0 17,-18-35,18 18,0 17,0 1,-18-1,18 0,0 1,0-1,0 0,0 1,0-1,0 0,-17 1,17-1,0 0,0 1,0-18,-18-1,18 19,0-19,0 19,-18-1,18-17,0 17,0 1,0-19,0 19,0-1,0 0,0 1,0-1,0 0,0 1,0-1,18 1,-18-1,18 0,-1 18,-17-17,18 17,0 0,-1 0,1 0,0 17,-1-17,1 0,-18 18,17-18,1 0,0 0,-1 18,1-18,0 0,-18 17,17-17,1 0,-18 18,18-18,-1 0,1 0,-1 0,1 17,0-17,-1 0,19 0,-1 18,-17-18,35 0,-36 0,1 0,17 0,-17 0,-18 18,17-18,1 0,-18 17,18-17,-1 0,-17 18,0 0,0-1,0 1</inkml:trace>
  <inkml:trace contextRef="#ctx0" brushRef="#br0" timeOffset="311702.0276">4039 8643,'0'35,"0"1,0-19,-17 54,17-18,0 0,-18 35,18-35,-18 35,18-35,0 0,0 17,0-34,0-1,-17 18,17-36,0 19,0-1,0-17,-18-1,18 1,0 0,0-1,0 1,-18-18,1-18,-1 18,1-17,17-1,-18 0,0 1,1-1,17 0,0 36,17 0,-17-1,18 36,0-35,-1-1,1 36,-1-35,1 0,0 17,-1-17,1-1,0-17,-18 18,17-18,-17-18,36 1,-36-1,35-35,-17 18,-1-1,1 19,-18-1,17-17,1 17,-18 1,-18 17,18 17,18-17,0 0,17 0</inkml:trace>
  <inkml:trace contextRef="#ctx0" brushRef="#br0" timeOffset="312731.1746">5521 8467,'0'35,"0"-17,-18 52,18-35,0 1,0-1,0 18,-17-18,17 53,0-35,0-17,0 52,0-53,0 18,-18 0,18-18,0-17,0 35,0-36,0 1,0 0,0-1,-18-17,18-17,0-1,-35-17,18 17,-1-17,0 35,18-18,-17 18,17-17,-18-1,36 36,-1-18,-17 17,18 1,-18-1,18 1,-1-18,-17 18,0-1,18 1,-18 0,17-1,-17 1,0 0,18-18,0 0,-18-18,17 0,1 1,0 17,35-36,-53 19,35-1,-18 0,1 18,0-35,-1 35,-17-17,18 17</inkml:trace>
  <inkml:trace contextRef="#ctx0" brushRef="#br0" timeOffset="340456.7066">6473 6262,'0'17,"18"-17,-18 18,0 17,18-17,-18 17,35 36,-35-36,18 53,-18-52,0-1,0 35,17-34,-17-1,0 0,0-17,18 0,-18-1,0 1,0-1,0 1,0 0,0-36,0 0,-18 1,18-18</inkml:trace>
  <inkml:trace contextRef="#ctx0" brushRef="#br0" timeOffset="341168.3953">6967 6438,'-17'0,"-1"0,0-17,1 17,17-18,-18 18,18-18,0 1,0-1,0 0,0 1,18-1,-1 0,1 18,17-17,-17-1,0 18,-1 0,1 0,-18-17,18 17,-1 0,-17 17,18-17,-1 35,-17-17,0 17,0 1,0-19,0 36,0-35,0 17,-17 18,17-35,-18 17,1 18,17-35,-18 17,-17 0,35-17,-18-1,-17 19,35-19,-18-17,18 18,18-18,-1 0,1 0,53 0,-36 0,0 0,53-18,-52 1,-1 17,35-18,-52 18,0-18,17 18,-17 0</inkml:trace>
  <inkml:trace contextRef="#ctx0" brushRef="#br0" timeOffset="341864.9224">7779 6085,'0'0,"-18"0,0 0,1 0,-1 0,1 18,17 0,-18 17,18-17,-18 17,1 18,17-36,0 1,0 17,0-17,17 0,1-1,0 1,34 35,-16-36,-1 1,18 17,-18-17,18 17,-35-17,17 0,0 17,-17-35,0 18,-1-1,-17 1,18-18,-18 17,0 1,0 0,0-1,0 1,-18-18,-35 18,36-18,-19 0,1 0,0 17,0-17,-18 0,35 0,-35-35,35 0,1 35,-1-18,-17-35,35 36,0-1,0 0,0-17,0 17,18 1,17-19,-18 36,36-35,-35 0,0 17,35-17,-36 17,1 1,0-1,-18 0,17 1,-17-1,0 0,0 1,0-1,18 18,-1-35,1 17,17 1,-17-1,0 18,-1 0,1-18,-18 1,18 17,17 0,-18 0</inkml:trace>
  <inkml:trace contextRef="#ctx0" brushRef="#br0" timeOffset="342530.5645">8484 5715,'0'18,"0"-1,18 54,0-18,-1 0,1 53,-18-54,18 19,-1 52,1-70,-18 18,17 35,-17-53,18-18,-18 18,0-35,0 17,0-18,0-52,0 18,0-19,0-34,0 34,0 1,18-35,-1 34,1-17,0 36,-1-1,1-17,0 17,-1 18,1 0,-1 0,1 0,0 18,-1-18,1 35,35 18,-35-35,-1 17,1 0,-18-17,17 35,-17-36,0 19,0-1,-17-17,-1-1,1 1,-1-18,-17 35,17-35,-17 18,-1-18,1 0,18 0,-36 0,35 0,0 0,1 0,-1 0,18-18,-18 18,18-17,-17 17,17-18,17 18,36 0,-35 0,35-18,0 1,-36 17,19-18</inkml:trace>
  <inkml:trace contextRef="#ctx0" brushRef="#br0" timeOffset="342818.0666">9155 6227,'0'35,"0"0,17 0,1 1,0-1,-1 0,-17 18,18-18,-18-17,17 35,-17-35,0 17,0-17,0 17,0-18,0 1,-17-18,17-18,-18-17,1-18,-1 36</inkml:trace>
  <inkml:trace contextRef="#ctx0" brushRef="#br0" timeOffset="342999.3793">9119 6015,'0'0,"-17"0,17-18,17 18,-17-17,0-1</inkml:trace>
  <inkml:trace contextRef="#ctx0" brushRef="#br0" timeOffset="343317.68">9507 5574,'0'0,"18"18,0 34,-18-34,0 17,17 36,1-18,0-18,-1 53,1-17,-18-18,35 53,-35-53,0-1,18 54,-18-70,17 16,-17-16,18 17,0 17,-1-52,-17 0,18-1,-18 1,0-1,0-34,-18-1,18 1,-17-19,-1 1,0 17</inkml:trace>
  <inkml:trace contextRef="#ctx0" brushRef="#br0" timeOffset="343558.9892">9507 6227,'0'0,"18"0,-18-18,35 18,-17-18,35 1,-18 17,0-18,18 0,-35 1,17 17,-17 0,17-18,-35 0,18 18,-1 0,-17 18,0 0,0-1,-17 36,-1-17</inkml:trace>
  <inkml:trace contextRef="#ctx0" brushRef="#br0" timeOffset="344890.7222">6315 7250,'17'0,"19"0,-19 0,36 0,-18 0,1 0,52-18,-35 0,88 18,-88-17,17 17,72-36,-72 19,1-1,70 0,-88 1,17-1,36 18,-35-17,-18 17,52 0,-52 0,-17 0,-1 0,18-18,0 18,0 0,-18 0,35-18,-34 18,-1 0,18 0,-18-17,0 17,18 0,-17 0,-1 0,36 0,-54 0,36 0,0-18,-35 18,70 0,-53 0,0 0,54 0,-54 0,0 0,18 0,-18 0,1 18,34-18,-35 0,-17 0,35 17,0-17,17 36,-52-36,0 0,35 17,-18-17,-17 0,70 18,-35-18,-36 0,36 0,-35 0,0 0,17 0,-18-18,1 18,0 0,-1 0,1 0,0 0,-1 0,1 0,0 0,-1-17,1 17,-1 0,-17-18,-17 18,-1 0,18 18,-17-18,17 17</inkml:trace>
  <inkml:trace contextRef="#ctx0" brushRef="#br0" timeOffset="346600.437">6244 7461,'-17'0,"-1"0,0 0,18-17,-35-1,35 0,-18 18,18-17,-17 17,17-18,0 0,0 1,0-1,17 1,1 17,17-36,-17 36,0 0,34-35,-34 35,0-18,17 18,-17 0,-1 0,1 0,-18 18,18 0,-18-1,0 36,0-35,0 17,0 18,0-18,0-17,-18 35,0-36,1-17,17 36,-18-19,0 1,1 0,17-1,-18 1,0-18,1 18,-1-1,18 1,-17-1,17 1,-18-18,18 18,18-18,-1 0,1 0,35 0,-36 0,19-18,-1 18,0 0,0-18,1 18,-19 0,19 0,-19 0,1 0,-18-17</inkml:trace>
  <inkml:trace contextRef="#ctx0" brushRef="#br0" timeOffset="375702.2001">1464 8484,'18'0,"-1"0,1 0,0 0,-1 18,1-18,17 0,0 0,-17 18,0-18,-1 0,1 0,0 0,-1 0,1 0,0 0,-1 0,18 0,-17 0,0 0,-1 0</inkml:trace>
  <inkml:trace contextRef="#ctx0" brushRef="#br0" timeOffset="376064.527">2469 8555,'18'0,"0"0,-1 0,1 18,0-18,35 0,-36 0,18 0,36 0,-36 0,18 0,-35 0,0-18,-1 18,1 0</inkml:trace>
  <inkml:trace contextRef="#ctx0" brushRef="#br0" timeOffset="376443.3513">3404 8537,'0'0,"18"0,0 0,-1 0,1 0,17 0,-17 0,-1 0,1 0,0 0,-1 0,1 0,0 0,17 0,-17-17,-1 17,18 0,-17 0,0 0,-1 0,1-18</inkml:trace>
  <inkml:trace contextRef="#ctx0" brushRef="#br0" timeOffset="377032.5996">4410 8520,'0'-18,"17"18,19 0,-19 0,1 0,35 0,-36 0,1 0,0 0,-1 0</inkml:trace>
  <inkml:trace contextRef="#ctx0" brushRef="#br0" timeOffset="377790.7904">5151 8502,'35'0,"-18"0,19-18,34 18,-17 0,-17-17,52-1,-71 18,1 0,0-18,-1 18,1 0,-18-17,18 17,34-36,-16 36,-1 0,36-17</inkml:trace>
  <inkml:trace contextRef="#ctx0" brushRef="#br0" timeOffset="378258.7266">6191 8467,'18'0,"0"0,-1 0,36 0,-18-18,-17 18,53 0,-19 0,-16 0,34 0,-34 0,-19 0,1 0,0 0,-1 0,1 0</inkml:trace>
  <inkml:trace contextRef="#ctx0" brushRef="#br0" timeOffset="378908.9757">7338 8414,'17'0,"1"0,0 17,-1-17,19 18,-1 0,0-18,-17 0,17 0,0 17,-17-17,0 0,-1 0,1 0,0 0,-1 0,1 0,-1 0,1 0,0 0,-1 0,1 0,0 0</inkml:trace>
  <inkml:trace contextRef="#ctx0" brushRef="#br0" timeOffset="390286.66">1623 7832,'0'0,"-18"-18,0 18,1 0,-1 0,1 0,-1 0,0 18,18-1,-17-17,17 18,0 0,0-1,0 1,0 0,0-1,0 1,0-1,0 1,0 0,0-1,0 1,0 0,17 17,1-35,0 35,-18-17,17-18,-17 17,18-17,-1 0,-17 18,36-18,-19 0,1 0,0 0,-1 0,19 0,-19 0,19 0,-19 0,18-18,-17 1,0 17,-1-18,19 1,-36-1,0 0,17 1,-17-1,0-17,0 17,0 0,0 1,0-1,0 1,-17-1,-1 0,0 1,1 17,17-18,-18 18,0 0,1 0,-1-18,-17 18,17 0,1 0,-1 0,0 0,1 0,-1 0,18 18</inkml:trace>
  <inkml:trace contextRef="#ctx0" brushRef="#br0" timeOffset="390908.1526">2505 7832,'17'17,"-17"1,0 17,0-17,0 17,0 18,0-35,0-1,0 36,0-35,0 0,0 34,-17-52,17 36,0-19,0 1,0 0,-18-1,18 1,0 0,18-18</inkml:trace>
  <inkml:trace contextRef="#ctx0" brushRef="#br0" timeOffset="392117.8816">3739 7902,'-17'-17,"-1"17,1 0,-1 0,0 17,1-17,17 18,-18 17,0-17,1-18,17 17,0 1,0 17,-18-35,18 36,0-19,0 1,0 0,0-1,0 1,18-1,-1 1,-17 0,18-18,0 0,-1 17,1-17,0 0,17 0,0 0,-17-17,17 17,0-36,-17 19,-18-1,35-17,-35 17,0-17,0 17,0 1,18 17,-18-18,0 0,0 1,-18 17,1 0</inkml:trace>
  <inkml:trace contextRef="#ctx0" brushRef="#br0" timeOffset="392615.2808">4639 7902,'0'0,"-18"0,1 0,-1 0,0 0,18 18,-17-18,-1 35,1 0,17 1,0 17,0-18,0 18,0 0,0-18,35 18,-18-35,1-18,-18 17,18-17,-1 0,1 0,17 0,-17-17,17-36,1 17,-19 19,36-36,-53 18,0 17,0-35,0 35,0-17,-18 0,1 17,-1 1,1 17,17-18,-36 18,36-18,-17 18,-1 0,18 18</inkml:trace>
  <inkml:trace contextRef="#ctx0" brushRef="#br0" timeOffset="393085.8519">5503 7867,'0'0,"-17"0,-1 0,0 0,18 18,0-1,-17 19,17-1,0 0,0 0,0 1,0-1,17 0,-17-17,36 17,-19-17,1-18,0 0,-1 0,1 0,17 0,0-36,-17 19,35-54,-35 18,17 36,-35-19,35 1,-35-53,0 70,0-17,0-18,-17 35,-1 18,18-35,-18 35,1 0,-1 18,0-1,18 1,-17 17,-1 1,18-1,0 18,0-35</inkml:trace>
  <inkml:trace contextRef="#ctx0" brushRef="#br0" timeOffset="393797.7951">6456 7902,'-18'0,"1"0,-1 18,0 0,-17 17,35 0,0-17,-18-1,18 1,0 0,0-1,0 1,0 0,0-1,18 1,0-18,17 0,-17 0,-1 0,18 0,-17 0,17 0,-17 0,17 0,-17-18,0 18,-18-17,0-1,0-17,0 17,-18 0,0 18,18-17,-17 17,17-18,17 18</inkml:trace>
  <inkml:trace contextRef="#ctx0" brushRef="#br0" timeOffset="394387.5664">7444 7779,'-18'0,"0"0,1 17,17 1,-18 0,0-1,18 19,-17-19,17 1,-18 17,18-17,0 17,0-17,18 17,-18-17,17-1,1 19,0-36,-18 17,35 1,-17-1,-1-17,1 0,0 0,-1 0,18 0,-17 0,0-17,17-18,-17-1,-1 19,1-36,0 35,-18 0,0-17,0 0,0 17,0 1,0-1,-18 18,0 0,1 0,-1 0,0 0,1 0,-1 0,0 0,1 0,-1 0,18 18</inkml:trace>
  <inkml:trace contextRef="#ctx0" brushRef="#br0" timeOffset="397913.9702">6368 15893,'17'0,"1"17,-18 1,18 17,34 18,-34 0,17 0,1 0,-19 0,36 53,-17-53,-1-18,0 35,-17-34,-18-1,35 0,-35-17,18-1,-18 1,0-36,-36 18,36-17,-53-1,36 1,-1-1,-17-17,0 17,17 18,0-18,1 18,-1 0,18-17,18 34,-18 1,35 0,-17 17,-1-17,1-1,0-17,17 35,-18-17,1-18,0 18,-18-1,17-17,-17 18,0-36,18 1,-18-1,0-17,0 17,18-17,-18 0,17 17,-17-17,0 17,0 0,0-17,-17 35,-1 0,18 18,-18-18,1 17,-1-17,-35 18,18 0,17-18,-17 0,0 35,17-35,18 18,-18-18,36 0</inkml:trace>
  <inkml:trace contextRef="#ctx0" brushRef="#br0" timeOffset="398819.2333">4904 17727,'0'-18,"17"18,1 0,0 0,-1 0,1-17,-1 17,19 0,-1 0,-17 0,-1 0,1 0,0 0,-1 0,1 0,-1 0,1 0,0 0,-1 0,1 0,0 0,-1 0,1 0</inkml:trace>
  <inkml:trace contextRef="#ctx0" brushRef="#br0" timeOffset="399169.8888">5768 17727,'18'0,"-1"0,1 0,35 0,-18 0,0 0,54 0,-37 0,54 0,-53 0,-18 0,54 0,-72 0,19 0,-19 0,1 0,-18-18,17 18,1 0,17 0,1 0,-19 18,1-18</inkml:trace>
  <inkml:trace contextRef="#ctx0" brushRef="#br0" timeOffset="399501.48">7232 17762,'0'0,"18"0,-1 0,1 0,0 0,-1 0,1 0,-1 0,36 0,-17 0,-1 0,35 0,-34 0,17 0,17 0,-35 0</inkml:trace>
  <inkml:trace contextRef="#ctx0" brushRef="#br0" timeOffset="399865.2394">8343 17798,'0'0,"53"0,-18 0,-17 0,0 0,-1-18,1 18,0 0,-1 0,1 0,0 0,-1 0,1 0,-1 0,19 0,17 0,-36 0,1 0,17 0,-17 0,-1 0,1 0,0 0,-1 0,1 0,0 0,-1 18,1-18</inkml:trace>
  <inkml:trace contextRef="#ctx0" brushRef="#br0" timeOffset="400182.8156">9384 17762,'0'0,"18"0,-1 0,1 0,-1 0,36 0,-35 0,17 0,18 0,-18 0,36 0,-36 0,-17 0,35 0,-35 0,-1 0,1-17,-1 17,1 0,-18-18,18 18,-18-18,17 18</inkml:trace>
  <inkml:trace contextRef="#ctx0" brushRef="#br0" timeOffset="400590.5327">10513 17692,'0'0,"17"0,1 0,0 0,-1 0,1 0,0 0,-1 0,1 0,17 0,-17 0,52 0,-17 0,-17 0,52 0,-53-18,0 18,18 0,-35 0,0 0,17 0,-18 0,1 0,0 0,-1 0</inkml:trace>
  <inkml:trace contextRef="#ctx0" brushRef="#br0" timeOffset="403933.5716">11624 17762,'0'0,"35"18,-17-18,35 18,-35-18,-1 0,36 0,-35 0,-1 0,36 0,-35 0,0 0,34 0,-34 0,0 0,-1 0,1 0,0 0,-18-18,17 18</inkml:trace>
  <inkml:trace contextRef="#ctx0" brushRef="#br0" timeOffset="411768.3886">5027 17198,'-18'0,"1"0,-1 0,1 0,-1 18,18-1,-18 1,1 17,17-17,0 17,0 18,0-35,0-1,0 1,0 0,17-18,1 0,0 0,-1 0,18-18,-17 0,35 1,-35-19,-1 19,36-19,-35 36,-1-17,1-19,0 19,-18-1,0 1,0-1,0 0,0 1,-18-1,0 0,18 1,-17 17,-1 0,1 0,-1 0,0 0,1 0,-1 17,0 1,18 0,0-1,0 1,0 0,0-1</inkml:trace>
  <inkml:trace contextRef="#ctx0" brushRef="#br0" timeOffset="412296.2133">6085 17092,'0'0,"-35"0,35 18,0-1,-35 1,35 35,0-35,0 17,0 18,0-18,0-17,0 35,18-36,-1 1,1 0,-1-18,-17 17,36-17,-19 0,1 0,0 0,17 0,0-35,-17 17,17 1,0-19,1 19,-36-1,17-17,-17 17,0 0,0-17,0 18,0-36,-17 35,17 0,-36-17,36 17,-17 1,-1 17,0-18,18 1,-17 17,-1 0,36 17,-18 1</inkml:trace>
  <inkml:trace contextRef="#ctx0" brushRef="#br0" timeOffset="412978.5086">7461 17127,'0'0,"-17"0,-1 0,0 0,-17 0,17 0,18 18,-17-18,-1 18,18-1,-17 19,17 16,-18-34,18 17,-18 18,18-35,0 17,0 18,0-35,0-1,18-17,-18 18,18-18,-1 18,1-18,-1 0,1 0,0 0,35 0,-36-18,1 18,35-18,-36 1,1-1,17 1,-17 17,0-18,-1-17,1 17,-18 0,0 1,18-1,-18 0,0 1,0-1,0 0,-18 18,18-17,-18-1,1 1,-1 17,-17-18,17 18,0-18,1 18,-1 0,1-17,-1 17,0 0,1 0,17 17,0 1</inkml:trace>
  <inkml:trace contextRef="#ctx0" brushRef="#br0" timeOffset="413582.7358">8484 17022,'0'17,"0"1,0-1,18 36,-18-17,0 17,0-18,0 0,0 36,0-54,0 19,-18-1,18-17,0-1,-17-17,17 18,0-1</inkml:trace>
  <inkml:trace contextRef="#ctx0" brushRef="#br0" timeOffset="414930.1805">9472 16898,'0'18,"0"-1,0 36,0-17,0-19,0 18,0-17,0 17,0 18,0-35,-18 0,18 17,0-18,0 1,0 0,0-1,0-34,18 17,0 0,-1-18</inkml:trace>
  <inkml:trace contextRef="#ctx0" brushRef="#br0" timeOffset="417094.2941">10848 16951,'0'18,"0"-1,0 1,-18 17,18-17,0 35,0-36,0 1,-17 0,17-1,0 1,0 0,0-1,0 1,0-1,0 1,0 0,0-1,0 1,0 0,0-1,17-17,-17-17,18 17</inkml:trace>
  <inkml:trace contextRef="#ctx0" brushRef="#br0" timeOffset="420946.2413">10936 16969,'-18'0,"1"0,-1 0,1 0,17 17,-36 1,36 0,-17-18,17 17,0 1,0 17,0-17,0 17,0-17,0 17,0-17,0-1,0 18,0-17,0 0,17-1,-17 1,18 0,0-1,-18 1,17-18,1 18,-1-18,1 0,0 0,-1 0,1 0,0 0,-18-18,17 18,-17-18,18 1,-18-1,18 18,-1-35,-17 17,0 0,18 1,0-1,-18 1,0-1,0-17,0 17,0 0,0 1,0-1,-18 18,18-18,-18 1,1-1,-1 1,0 17,18-18,-17 18,-19-18,19 18,-1 0,0 0,1 0,-1-17,1 17,-1 0,0 0,18 17,-35-17,17 0,18 18,-17-18,-1 0,0 0,18 18,-17-18,34 17,19 1</inkml:trace>
  <inkml:trace contextRef="#ctx0" brushRef="#br0" timeOffset="421476.1522">11836 16986,'-18'0,"18"18,0 17,0 53,0-52,0 17,0 35,0-53,0 0,0 36,0-53,0-1,0 18,0-17,-18-18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CD5DD568-1C6E-480E-A634-E71FF08D381B}" type="datetimeFigureOut">
              <a:rPr lang="en-US" smtClean="0"/>
              <a:t>12/3/2020</a:t>
            </a:fld>
            <a:endParaRPr lang="en-US"/>
          </a:p>
        </p:txBody>
      </p:sp>
      <p:sp>
        <p:nvSpPr>
          <p:cNvPr id="4" name="Slide Image Placeholder 3"/>
          <p:cNvSpPr>
            <a:spLocks noGrp="1" noRot="1" noChangeAspect="1"/>
          </p:cNvSpPr>
          <p:nvPr>
            <p:ph type="sldImg" idx="2"/>
          </p:nvPr>
        </p:nvSpPr>
        <p:spPr>
          <a:xfrm>
            <a:off x="1249363" y="1279525"/>
            <a:ext cx="4605337"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A2E69C5-3B13-4A93-8CFF-00B4B755C3C2}" type="slidenum">
              <a:rPr lang="en-US" smtClean="0"/>
              <a:t>‹#›</a:t>
            </a:fld>
            <a:endParaRPr lang="en-US"/>
          </a:p>
        </p:txBody>
      </p:sp>
    </p:spTree>
    <p:extLst>
      <p:ext uri="{BB962C8B-B14F-4D97-AF65-F5344CB8AC3E}">
        <p14:creationId xmlns:p14="http://schemas.microsoft.com/office/powerpoint/2010/main" val="985784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C9C04C-B32F-4528-8247-95E77F3D3275}"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256154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9C04C-B32F-4528-8247-95E77F3D3275}"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81330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C9C04C-B32F-4528-8247-95E77F3D3275}"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50076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accent5">
                    <a:lumMod val="75000"/>
                  </a:schemeClr>
                </a:solidFill>
                <a:effectLst>
                  <a:outerShdw blurRad="38100" dist="38100" dir="2700000" algn="tl">
                    <a:srgbClr val="000000">
                      <a:alpha val="43137"/>
                    </a:srgbClr>
                  </a:outerShdw>
                </a:effectLst>
                <a:latin typeface="Bahnschrift SemiBold"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6C9C04C-B32F-4528-8247-95E77F3D3275}"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33073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9C04C-B32F-4528-8247-95E77F3D3275}"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71260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C9C04C-B32F-4528-8247-95E77F3D3275}"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1067665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C9C04C-B32F-4528-8247-95E77F3D3275}" type="datetimeFigureOut">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270950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9C04C-B32F-4528-8247-95E77F3D3275}" type="datetimeFigureOut">
              <a:rPr lang="en-US" smtClean="0"/>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400403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9C04C-B32F-4528-8247-95E77F3D3275}" type="datetimeFigureOut">
              <a:rPr lang="en-US" smtClean="0"/>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410535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9C04C-B32F-4528-8247-95E77F3D3275}"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420021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9C04C-B32F-4528-8247-95E77F3D3275}"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CEF74-91AA-4BA9-8376-388853AB2D18}" type="slidenum">
              <a:rPr lang="en-US" smtClean="0"/>
              <a:t>‹#›</a:t>
            </a:fld>
            <a:endParaRPr lang="en-US"/>
          </a:p>
        </p:txBody>
      </p:sp>
    </p:spTree>
    <p:extLst>
      <p:ext uri="{BB962C8B-B14F-4D97-AF65-F5344CB8AC3E}">
        <p14:creationId xmlns:p14="http://schemas.microsoft.com/office/powerpoint/2010/main" val="37537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9C04C-B32F-4528-8247-95E77F3D3275}" type="datetimeFigureOut">
              <a:rPr lang="en-US" smtClean="0"/>
              <a:t>12/3/2020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CEF74-91AA-4BA9-8376-388853AB2D18}" type="slidenum">
              <a:rPr lang="en-US" smtClean="0"/>
              <a:t>‹#›</a:t>
            </a:fld>
            <a:endParaRPr lang="en-US"/>
          </a:p>
        </p:txBody>
      </p:sp>
    </p:spTree>
    <p:extLst>
      <p:ext uri="{BB962C8B-B14F-4D97-AF65-F5344CB8AC3E}">
        <p14:creationId xmlns:p14="http://schemas.microsoft.com/office/powerpoint/2010/main" val="2017863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1C242-6E97-410B-A793-669A51FB760E}"/>
              </a:ext>
            </a:extLst>
          </p:cNvPr>
          <p:cNvSpPr>
            <a:spLocks noGrp="1"/>
          </p:cNvSpPr>
          <p:nvPr>
            <p:ph type="ctrTitle"/>
          </p:nvPr>
        </p:nvSpPr>
        <p:spPr/>
        <p:txBody>
          <a:bodyPr>
            <a:noAutofit/>
          </a:bodyPr>
          <a:lstStyle/>
          <a:p>
            <a:r>
              <a:rPr lang="en-US" sz="7200" b="1" dirty="0">
                <a:solidFill>
                  <a:schemeClr val="accent1">
                    <a:lumMod val="60000"/>
                    <a:lumOff val="40000"/>
                  </a:schemeClr>
                </a:solidFill>
                <a:latin typeface="Bahnschrift SemiBold" panose="020B0502040204020203" pitchFamily="34" charset="0"/>
              </a:rPr>
              <a:t>Communication </a:t>
            </a:r>
            <a:r>
              <a:rPr lang="en-US" sz="7200" b="1" dirty="0" smtClean="0">
                <a:solidFill>
                  <a:schemeClr val="accent1">
                    <a:lumMod val="60000"/>
                    <a:lumOff val="40000"/>
                  </a:schemeClr>
                </a:solidFill>
                <a:latin typeface="Bahnschrift SemiBold" panose="020B0502040204020203" pitchFamily="34" charset="0"/>
              </a:rPr>
              <a:t>System</a:t>
            </a:r>
            <a:r>
              <a:rPr lang="en-US" sz="7200" b="1" dirty="0">
                <a:solidFill>
                  <a:schemeClr val="accent1">
                    <a:lumMod val="60000"/>
                    <a:lumOff val="40000"/>
                  </a:schemeClr>
                </a:solidFill>
                <a:latin typeface="Bahnschrift SemiBold" panose="020B0502040204020203" pitchFamily="34" charset="0"/>
              </a:rPr>
              <a:t> &amp;</a:t>
            </a:r>
            <a:r>
              <a:rPr lang="en-US" sz="7200" b="1" dirty="0" smtClean="0">
                <a:solidFill>
                  <a:schemeClr val="accent1">
                    <a:lumMod val="60000"/>
                    <a:lumOff val="40000"/>
                  </a:schemeClr>
                </a:solidFill>
                <a:latin typeface="Bahnschrift SemiBold" panose="020B0502040204020203" pitchFamily="34" charset="0"/>
              </a:rPr>
              <a:t> Web</a:t>
            </a:r>
            <a:endParaRPr lang="en-US" sz="7200" b="1" dirty="0">
              <a:solidFill>
                <a:schemeClr val="accent1">
                  <a:lumMod val="60000"/>
                  <a:lumOff val="40000"/>
                </a:schemeClr>
              </a:solidFill>
              <a:latin typeface="Bahnschrift SemiBold" panose="020B0502040204020203" pitchFamily="34" charset="0"/>
            </a:endParaRPr>
          </a:p>
        </p:txBody>
      </p:sp>
      <p:sp>
        <p:nvSpPr>
          <p:cNvPr id="3" name="Subtitle 2">
            <a:extLst>
              <a:ext uri="{FF2B5EF4-FFF2-40B4-BE49-F238E27FC236}">
                <a16:creationId xmlns:a16="http://schemas.microsoft.com/office/drawing/2014/main" xmlns="" id="{3D9ABAB2-E95D-468E-81EA-15088C9AC3E4}"/>
              </a:ext>
            </a:extLst>
          </p:cNvPr>
          <p:cNvSpPr>
            <a:spLocks noGrp="1"/>
          </p:cNvSpPr>
          <p:nvPr>
            <p:ph type="subTitle" idx="1"/>
          </p:nvPr>
        </p:nvSpPr>
        <p:spPr/>
        <p:txBody>
          <a:bodyPr/>
          <a:lstStyle/>
          <a:p>
            <a:r>
              <a:rPr lang="en-US" dirty="0" err="1" smtClean="0"/>
              <a:t>Asst.Prof.Drusawin</a:t>
            </a:r>
            <a:r>
              <a:rPr lang="en-US" dirty="0" smtClean="0"/>
              <a:t> </a:t>
            </a:r>
            <a:r>
              <a:rPr lang="en-US" dirty="0" err="1"/>
              <a:t>Vongpramate</a:t>
            </a:r>
            <a:endParaRPr lang="en-US" dirty="0"/>
          </a:p>
          <a:p>
            <a:r>
              <a:rPr lang="en-US" dirty="0"/>
              <a:t>Information Technology</a:t>
            </a:r>
          </a:p>
          <a:p>
            <a:r>
              <a:rPr lang="en-US" dirty="0"/>
              <a:t>Science, BRU</a:t>
            </a:r>
          </a:p>
        </p:txBody>
      </p:sp>
    </p:spTree>
    <p:extLst>
      <p:ext uri="{BB962C8B-B14F-4D97-AF65-F5344CB8AC3E}">
        <p14:creationId xmlns:p14="http://schemas.microsoft.com/office/powerpoint/2010/main" val="2944497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9E660A-23C7-4BE7-8B40-749C1501ADB6}"/>
              </a:ext>
            </a:extLst>
          </p:cNvPr>
          <p:cNvSpPr>
            <a:spLocks noGrp="1"/>
          </p:cNvSpPr>
          <p:nvPr>
            <p:ph type="title"/>
          </p:nvPr>
        </p:nvSpPr>
        <p:spPr/>
        <p:txBody>
          <a:bodyPr/>
          <a:lstStyle/>
          <a:p>
            <a:r>
              <a:rPr lang="en-US" dirty="0"/>
              <a:t>Tor</a:t>
            </a:r>
          </a:p>
        </p:txBody>
      </p:sp>
      <p:sp>
        <p:nvSpPr>
          <p:cNvPr id="3" name="Content Placeholder 2">
            <a:extLst>
              <a:ext uri="{FF2B5EF4-FFF2-40B4-BE49-F238E27FC236}">
                <a16:creationId xmlns:a16="http://schemas.microsoft.com/office/drawing/2014/main" xmlns="" id="{C5802B41-2EB7-4653-B5C5-151FC50952F4}"/>
              </a:ext>
            </a:extLst>
          </p:cNvPr>
          <p:cNvSpPr>
            <a:spLocks noGrp="1"/>
          </p:cNvSpPr>
          <p:nvPr>
            <p:ph idx="1"/>
          </p:nvPr>
        </p:nvSpPr>
        <p:spPr/>
        <p:txBody>
          <a:bodyPr/>
          <a:lstStyle/>
          <a:p>
            <a:pPr marL="0" indent="0">
              <a:buNone/>
            </a:pPr>
            <a:r>
              <a:rPr lang="en-US" dirty="0"/>
              <a:t>	Tor is an anonymity tool used by those who want to stay private and uncensored when browsing the Internet. Over time, it’s grown to be pretty darn good at this. This makes the security, stability, and speed of the underlying network critical to those depending on it.</a:t>
            </a:r>
          </a:p>
        </p:txBody>
      </p:sp>
      <p:pic>
        <p:nvPicPr>
          <p:cNvPr id="5" name="Graphic 4">
            <a:extLst>
              <a:ext uri="{FF2B5EF4-FFF2-40B4-BE49-F238E27FC236}">
                <a16:creationId xmlns:a16="http://schemas.microsoft.com/office/drawing/2014/main" xmlns="" id="{21499017-AF1E-41D1-98AF-C8ABEC8B48E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026993" y="4414838"/>
            <a:ext cx="2914650" cy="1762125"/>
          </a:xfrm>
          <a:prstGeom prst="rect">
            <a:avLst/>
          </a:prstGeom>
        </p:spPr>
      </p:pic>
    </p:spTree>
    <p:extLst>
      <p:ext uri="{BB962C8B-B14F-4D97-AF65-F5344CB8AC3E}">
        <p14:creationId xmlns:p14="http://schemas.microsoft.com/office/powerpoint/2010/main" val="688810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3678AF2-D352-44C9-992B-7ECE17B75086}"/>
              </a:ext>
            </a:extLst>
          </p:cNvPr>
          <p:cNvPicPr>
            <a:picLocks noChangeAspect="1"/>
          </p:cNvPicPr>
          <p:nvPr/>
        </p:nvPicPr>
        <p:blipFill rotWithShape="1">
          <a:blip r:embed="rId2"/>
          <a:srcRect l="26381" t="32250" r="26476" b="27716"/>
          <a:stretch/>
        </p:blipFill>
        <p:spPr>
          <a:xfrm>
            <a:off x="3126376" y="2530928"/>
            <a:ext cx="4310743" cy="2037806"/>
          </a:xfrm>
          <a:prstGeom prst="rect">
            <a:avLst/>
          </a:prstGeom>
        </p:spPr>
      </p:pic>
      <p:pic>
        <p:nvPicPr>
          <p:cNvPr id="5" name="Picture 4">
            <a:extLst>
              <a:ext uri="{FF2B5EF4-FFF2-40B4-BE49-F238E27FC236}">
                <a16:creationId xmlns:a16="http://schemas.microsoft.com/office/drawing/2014/main" xmlns="" id="{69AEB7DF-1440-496C-9422-BFE50E628A67}"/>
              </a:ext>
            </a:extLst>
          </p:cNvPr>
          <p:cNvPicPr>
            <a:picLocks noChangeAspect="1"/>
          </p:cNvPicPr>
          <p:nvPr/>
        </p:nvPicPr>
        <p:blipFill rotWithShape="1">
          <a:blip r:embed="rId3"/>
          <a:srcRect l="26191" t="29342" r="26667" b="42087"/>
          <a:stretch/>
        </p:blipFill>
        <p:spPr>
          <a:xfrm>
            <a:off x="3126377" y="4835435"/>
            <a:ext cx="4310743" cy="1454332"/>
          </a:xfrm>
          <a:prstGeom prst="rect">
            <a:avLst/>
          </a:prstGeom>
        </p:spPr>
      </p:pic>
      <p:pic>
        <p:nvPicPr>
          <p:cNvPr id="6" name="Picture 5">
            <a:extLst>
              <a:ext uri="{FF2B5EF4-FFF2-40B4-BE49-F238E27FC236}">
                <a16:creationId xmlns:a16="http://schemas.microsoft.com/office/drawing/2014/main" xmlns="" id="{21E03E26-2DF4-4A9B-8154-0F0CF5BB03FF}"/>
              </a:ext>
            </a:extLst>
          </p:cNvPr>
          <p:cNvPicPr>
            <a:picLocks noChangeAspect="1"/>
          </p:cNvPicPr>
          <p:nvPr/>
        </p:nvPicPr>
        <p:blipFill rotWithShape="1">
          <a:blip r:embed="rId4"/>
          <a:srcRect l="26476" t="44739" r="27429" b="21558"/>
          <a:stretch/>
        </p:blipFill>
        <p:spPr>
          <a:xfrm>
            <a:off x="3126376" y="681988"/>
            <a:ext cx="4214948" cy="1715589"/>
          </a:xfrm>
          <a:prstGeom prst="rect">
            <a:avLst/>
          </a:prstGeom>
        </p:spPr>
      </p:pic>
      <p:sp>
        <p:nvSpPr>
          <p:cNvPr id="7" name="Title 1">
            <a:extLst>
              <a:ext uri="{FF2B5EF4-FFF2-40B4-BE49-F238E27FC236}">
                <a16:creationId xmlns:a16="http://schemas.microsoft.com/office/drawing/2014/main" xmlns="" id="{A2116B6B-E4F9-4795-A3A5-4298CBC8AF2D}"/>
              </a:ext>
            </a:extLst>
          </p:cNvPr>
          <p:cNvSpPr>
            <a:spLocks noGrp="1"/>
          </p:cNvSpPr>
          <p:nvPr>
            <p:ph type="title"/>
          </p:nvPr>
        </p:nvSpPr>
        <p:spPr>
          <a:xfrm>
            <a:off x="807175" y="4460424"/>
            <a:ext cx="2571751" cy="1325563"/>
          </a:xfrm>
        </p:spPr>
        <p:txBody>
          <a:bodyPr/>
          <a:lstStyle/>
          <a:p>
            <a:r>
              <a:rPr lang="en-US" dirty="0">
                <a:solidFill>
                  <a:srgbClr val="FF0000"/>
                </a:solidFill>
                <a:effectLst/>
              </a:rPr>
              <a:t>.Onions ?</a:t>
            </a:r>
            <a:endParaRPr lang="en-US" dirty="0">
              <a:solidFill>
                <a:srgbClr val="FF0000"/>
              </a:solidFill>
            </a:endParaRPr>
          </a:p>
        </p:txBody>
      </p:sp>
    </p:spTree>
    <p:extLst>
      <p:ext uri="{BB962C8B-B14F-4D97-AF65-F5344CB8AC3E}">
        <p14:creationId xmlns:p14="http://schemas.microsoft.com/office/powerpoint/2010/main" val="3220232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A98B6E-1DED-4A38-92FB-91A8ACAD1D19}"/>
              </a:ext>
            </a:extLst>
          </p:cNvPr>
          <p:cNvSpPr>
            <a:spLocks noGrp="1"/>
          </p:cNvSpPr>
          <p:nvPr>
            <p:ph type="title"/>
          </p:nvPr>
        </p:nvSpPr>
        <p:spPr/>
        <p:txBody>
          <a:bodyPr/>
          <a:lstStyle/>
          <a:p>
            <a:r>
              <a:rPr lang="en-US" dirty="0"/>
              <a:t>Tor</a:t>
            </a:r>
          </a:p>
        </p:txBody>
      </p:sp>
      <p:pic>
        <p:nvPicPr>
          <p:cNvPr id="4" name="Content Placeholder 3">
            <a:extLst>
              <a:ext uri="{FF2B5EF4-FFF2-40B4-BE49-F238E27FC236}">
                <a16:creationId xmlns:a16="http://schemas.microsoft.com/office/drawing/2014/main" xmlns="" id="{AC607CA2-CFB1-4B21-AB38-EF39801151CB}"/>
              </a:ext>
            </a:extLst>
          </p:cNvPr>
          <p:cNvPicPr>
            <a:picLocks noGrp="1" noChangeAspect="1"/>
          </p:cNvPicPr>
          <p:nvPr>
            <p:ph idx="1"/>
          </p:nvPr>
        </p:nvPicPr>
        <p:blipFill rotWithShape="1">
          <a:blip r:embed="rId2"/>
          <a:srcRect l="22597" t="19936" r="23559" b="7810"/>
          <a:stretch/>
        </p:blipFill>
        <p:spPr>
          <a:xfrm>
            <a:off x="628650" y="1315233"/>
            <a:ext cx="7419802" cy="5542767"/>
          </a:xfrm>
          <a:prstGeom prst="rect">
            <a:avLst/>
          </a:prstGeom>
        </p:spPr>
      </p:pic>
      <p:pic>
        <p:nvPicPr>
          <p:cNvPr id="1026" name="Picture 2" descr="C:\Users\BRU\Desktop\Seal_of_the_U.S._National_Security_Agency.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111" y="3857625"/>
            <a:ext cx="1738314" cy="1738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736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079556-A483-48A0-9CC7-A2DE398B4493}"/>
              </a:ext>
            </a:extLst>
          </p:cNvPr>
          <p:cNvSpPr>
            <a:spLocks noGrp="1"/>
          </p:cNvSpPr>
          <p:nvPr>
            <p:ph type="title"/>
          </p:nvPr>
        </p:nvSpPr>
        <p:spPr/>
        <p:txBody>
          <a:bodyPr/>
          <a:lstStyle/>
          <a:p>
            <a:r>
              <a:rPr lang="en-US" dirty="0"/>
              <a:t>Tor</a:t>
            </a:r>
          </a:p>
        </p:txBody>
      </p:sp>
      <p:pic>
        <p:nvPicPr>
          <p:cNvPr id="5" name="Content Placeholder 4">
            <a:extLst>
              <a:ext uri="{FF2B5EF4-FFF2-40B4-BE49-F238E27FC236}">
                <a16:creationId xmlns:a16="http://schemas.microsoft.com/office/drawing/2014/main" xmlns="" id="{930D1DEF-6559-45E4-BE2B-3B8919930CB4}"/>
              </a:ext>
            </a:extLst>
          </p:cNvPr>
          <p:cNvPicPr>
            <a:picLocks noGrp="1" noChangeAspect="1"/>
          </p:cNvPicPr>
          <p:nvPr>
            <p:ph idx="1"/>
          </p:nvPr>
        </p:nvPicPr>
        <p:blipFill rotWithShape="1">
          <a:blip r:embed="rId2"/>
          <a:srcRect l="25069" t="20286" r="23699" b="9089"/>
          <a:stretch/>
        </p:blipFill>
        <p:spPr>
          <a:xfrm>
            <a:off x="1047097" y="1347807"/>
            <a:ext cx="7049805" cy="5409985"/>
          </a:xfrm>
          <a:prstGeom prst="rect">
            <a:avLst/>
          </a:prstGeom>
        </p:spPr>
      </p:pic>
    </p:spTree>
    <p:extLst>
      <p:ext uri="{BB962C8B-B14F-4D97-AF65-F5344CB8AC3E}">
        <p14:creationId xmlns:p14="http://schemas.microsoft.com/office/powerpoint/2010/main" val="2283220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4D39-6838-4963-84C1-F1CB6EFD5AFE}"/>
              </a:ext>
            </a:extLst>
          </p:cNvPr>
          <p:cNvSpPr>
            <a:spLocks noGrp="1"/>
          </p:cNvSpPr>
          <p:nvPr>
            <p:ph type="title"/>
          </p:nvPr>
        </p:nvSpPr>
        <p:spPr/>
        <p:txBody>
          <a:bodyPr/>
          <a:lstStyle/>
          <a:p>
            <a:r>
              <a:rPr lang="en-US" dirty="0"/>
              <a:t>Tor</a:t>
            </a:r>
          </a:p>
        </p:txBody>
      </p:sp>
      <p:pic>
        <p:nvPicPr>
          <p:cNvPr id="5" name="Content Placeholder 4">
            <a:extLst>
              <a:ext uri="{FF2B5EF4-FFF2-40B4-BE49-F238E27FC236}">
                <a16:creationId xmlns:a16="http://schemas.microsoft.com/office/drawing/2014/main" xmlns="" id="{EA940033-739D-475D-A1BF-C8A36F0786E4}"/>
              </a:ext>
            </a:extLst>
          </p:cNvPr>
          <p:cNvPicPr>
            <a:picLocks noGrp="1" noChangeAspect="1"/>
          </p:cNvPicPr>
          <p:nvPr>
            <p:ph idx="1"/>
          </p:nvPr>
        </p:nvPicPr>
        <p:blipFill rotWithShape="1">
          <a:blip r:embed="rId2"/>
          <a:srcRect l="24681" t="20800" r="24841" b="9536"/>
          <a:stretch/>
        </p:blipFill>
        <p:spPr>
          <a:xfrm>
            <a:off x="903047" y="1375150"/>
            <a:ext cx="6938245" cy="5330336"/>
          </a:xfrm>
          <a:prstGeom prst="rect">
            <a:avLst/>
          </a:prstGeom>
        </p:spPr>
      </p:pic>
    </p:spTree>
    <p:extLst>
      <p:ext uri="{BB962C8B-B14F-4D97-AF65-F5344CB8AC3E}">
        <p14:creationId xmlns:p14="http://schemas.microsoft.com/office/powerpoint/2010/main" val="4280256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F9504C-927D-450A-942E-25D452CD082E}"/>
              </a:ext>
            </a:extLst>
          </p:cNvPr>
          <p:cNvSpPr>
            <a:spLocks noGrp="1"/>
          </p:cNvSpPr>
          <p:nvPr>
            <p:ph type="title"/>
          </p:nvPr>
        </p:nvSpPr>
        <p:spPr/>
        <p:txBody>
          <a:bodyPr/>
          <a:lstStyle/>
          <a:p>
            <a:r>
              <a:rPr lang="en-US" dirty="0"/>
              <a:t>Tor</a:t>
            </a:r>
          </a:p>
        </p:txBody>
      </p:sp>
      <p:pic>
        <p:nvPicPr>
          <p:cNvPr id="7" name="Content Placeholder 4">
            <a:extLst>
              <a:ext uri="{FF2B5EF4-FFF2-40B4-BE49-F238E27FC236}">
                <a16:creationId xmlns:a16="http://schemas.microsoft.com/office/drawing/2014/main" xmlns="" id="{4F95CAFC-56E7-41F1-B066-406ADCA47357}"/>
              </a:ext>
            </a:extLst>
          </p:cNvPr>
          <p:cNvPicPr>
            <a:picLocks noGrp="1" noChangeAspect="1"/>
          </p:cNvPicPr>
          <p:nvPr>
            <p:ph idx="1"/>
          </p:nvPr>
        </p:nvPicPr>
        <p:blipFill rotWithShape="1">
          <a:blip r:embed="rId2"/>
          <a:srcRect l="25482" t="21376" r="24681" b="10112"/>
          <a:stretch/>
        </p:blipFill>
        <p:spPr>
          <a:xfrm>
            <a:off x="1059623" y="1352810"/>
            <a:ext cx="7024753" cy="5375858"/>
          </a:xfrm>
          <a:prstGeom prst="rect">
            <a:avLst/>
          </a:prstGeom>
        </p:spPr>
      </p:pic>
    </p:spTree>
    <p:extLst>
      <p:ext uri="{BB962C8B-B14F-4D97-AF65-F5344CB8AC3E}">
        <p14:creationId xmlns:p14="http://schemas.microsoft.com/office/powerpoint/2010/main" val="2309646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BFBFE7-27B8-4C02-B2E5-003896918B32}"/>
              </a:ext>
            </a:extLst>
          </p:cNvPr>
          <p:cNvSpPr>
            <a:spLocks noGrp="1"/>
          </p:cNvSpPr>
          <p:nvPr>
            <p:ph type="title"/>
          </p:nvPr>
        </p:nvSpPr>
        <p:spPr>
          <a:xfrm>
            <a:off x="628650" y="2766218"/>
            <a:ext cx="7886700" cy="1325563"/>
          </a:xfrm>
        </p:spPr>
        <p:txBody>
          <a:bodyPr/>
          <a:lstStyle/>
          <a:p>
            <a:pPr algn="ctr"/>
            <a:r>
              <a:rPr lang="en-US" b="1" dirty="0">
                <a:solidFill>
                  <a:srgbClr val="FF0000"/>
                </a:solidFill>
              </a:rPr>
              <a:t>Q</a:t>
            </a:r>
            <a:r>
              <a:rPr lang="en-US" b="1" dirty="0"/>
              <a:t> &amp; </a:t>
            </a:r>
            <a:r>
              <a:rPr lang="en-US" b="1" dirty="0">
                <a:solidFill>
                  <a:schemeClr val="accent1">
                    <a:lumMod val="60000"/>
                    <a:lumOff val="40000"/>
                  </a:schemeClr>
                </a:solidFill>
              </a:rPr>
              <a:t>A</a:t>
            </a:r>
          </a:p>
        </p:txBody>
      </p:sp>
    </p:spTree>
    <p:extLst>
      <p:ext uri="{BB962C8B-B14F-4D97-AF65-F5344CB8AC3E}">
        <p14:creationId xmlns:p14="http://schemas.microsoft.com/office/powerpoint/2010/main" val="1229534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BA1079-0CAC-4BB4-BB05-151BB2ACFE9D}"/>
              </a:ext>
            </a:extLst>
          </p:cNvPr>
          <p:cNvSpPr>
            <a:spLocks noGrp="1"/>
          </p:cNvSpPr>
          <p:nvPr>
            <p:ph type="title"/>
          </p:nvPr>
        </p:nvSpPr>
        <p:spPr/>
        <p:txBody>
          <a:bodyPr/>
          <a:lstStyle/>
          <a:p>
            <a:r>
              <a:rPr lang="en-US" dirty="0"/>
              <a:t>Communication System</a:t>
            </a:r>
            <a:endParaRPr lang="en-US" dirty="0">
              <a:solidFill>
                <a:srgbClr val="FF0000"/>
              </a:solidFill>
            </a:endParaRPr>
          </a:p>
        </p:txBody>
      </p:sp>
      <p:pic>
        <p:nvPicPr>
          <p:cNvPr id="8" name="Content Placeholder 7">
            <a:extLst>
              <a:ext uri="{FF2B5EF4-FFF2-40B4-BE49-F238E27FC236}">
                <a16:creationId xmlns:a16="http://schemas.microsoft.com/office/drawing/2014/main" xmlns="" id="{4776F1E6-19EF-4EB5-99EF-DA69E85F0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54" y="1690689"/>
            <a:ext cx="8476496" cy="4387055"/>
          </a:xfrm>
        </p:spPr>
      </p:pic>
    </p:spTree>
    <p:extLst>
      <p:ext uri="{BB962C8B-B14F-4D97-AF65-F5344CB8AC3E}">
        <p14:creationId xmlns:p14="http://schemas.microsoft.com/office/powerpoint/2010/main" val="3011700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B173EE-4290-4A01-A00A-7D151EDF3081}"/>
              </a:ext>
            </a:extLst>
          </p:cNvPr>
          <p:cNvSpPr>
            <a:spLocks noGrp="1"/>
          </p:cNvSpPr>
          <p:nvPr>
            <p:ph type="title"/>
          </p:nvPr>
        </p:nvSpPr>
        <p:spPr/>
        <p:txBody>
          <a:bodyPr/>
          <a:lstStyle/>
          <a:p>
            <a:r>
              <a:rPr lang="en-US" dirty="0"/>
              <a:t>Communication System</a:t>
            </a:r>
          </a:p>
        </p:txBody>
      </p:sp>
      <p:sp>
        <p:nvSpPr>
          <p:cNvPr id="3" name="Content Placeholder 2">
            <a:extLst>
              <a:ext uri="{FF2B5EF4-FFF2-40B4-BE49-F238E27FC236}">
                <a16:creationId xmlns:a16="http://schemas.microsoft.com/office/drawing/2014/main" xmlns="" id="{A4D7AD26-C886-41AB-B661-AA7894934E16}"/>
              </a:ext>
            </a:extLst>
          </p:cNvPr>
          <p:cNvSpPr>
            <a:spLocks noGrp="1"/>
          </p:cNvSpPr>
          <p:nvPr>
            <p:ph idx="1"/>
          </p:nvPr>
        </p:nvSpPr>
        <p:spPr/>
        <p:txBody>
          <a:bodyPr/>
          <a:lstStyle/>
          <a:p>
            <a:r>
              <a:rPr lang="en-US" dirty="0"/>
              <a:t>Laser</a:t>
            </a:r>
          </a:p>
          <a:p>
            <a:r>
              <a:rPr lang="en-US" dirty="0"/>
              <a:t>Radio</a:t>
            </a:r>
          </a:p>
          <a:p>
            <a:r>
              <a:rPr lang="en-US" dirty="0"/>
              <a:t>Optical</a:t>
            </a:r>
          </a:p>
          <a:p>
            <a:r>
              <a:rPr lang="en-US" dirty="0"/>
              <a:t>Satellite</a:t>
            </a:r>
          </a:p>
          <a:p>
            <a:r>
              <a:rPr lang="en-US" dirty="0"/>
              <a:t>Telegraph</a:t>
            </a:r>
          </a:p>
          <a:p>
            <a:r>
              <a:rPr lang="en-US" dirty="0"/>
              <a:t>Microwave</a:t>
            </a:r>
          </a:p>
          <a:p>
            <a:pPr marL="0" indent="0">
              <a:buNone/>
            </a:pPr>
            <a:endParaRPr lang="en-US" dirty="0"/>
          </a:p>
          <a:p>
            <a:pPr marL="0" indent="0">
              <a:buNone/>
            </a:pPr>
            <a:r>
              <a:rPr lang="en-US" dirty="0"/>
              <a:t>Etc. </a:t>
            </a:r>
          </a:p>
        </p:txBody>
      </p:sp>
    </p:spTree>
    <p:extLst>
      <p:ext uri="{BB962C8B-B14F-4D97-AF65-F5344CB8AC3E}">
        <p14:creationId xmlns:p14="http://schemas.microsoft.com/office/powerpoint/2010/main" val="219152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36AD8B-12C8-47B6-B806-D65AB23A2870}"/>
              </a:ext>
            </a:extLst>
          </p:cNvPr>
          <p:cNvSpPr>
            <a:spLocks noGrp="1"/>
          </p:cNvSpPr>
          <p:nvPr>
            <p:ph type="title"/>
          </p:nvPr>
        </p:nvSpPr>
        <p:spPr/>
        <p:txBody>
          <a:bodyPr/>
          <a:lstStyle/>
          <a:p>
            <a:r>
              <a:rPr lang="en-US" dirty="0"/>
              <a:t>Internet System</a:t>
            </a:r>
          </a:p>
        </p:txBody>
      </p:sp>
      <p:pic>
        <p:nvPicPr>
          <p:cNvPr id="5" name="Content Placeholder 4">
            <a:extLst>
              <a:ext uri="{FF2B5EF4-FFF2-40B4-BE49-F238E27FC236}">
                <a16:creationId xmlns:a16="http://schemas.microsoft.com/office/drawing/2014/main" xmlns="" id="{1E7D9A1B-1987-405F-A6A7-C2DA121A51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124" y="1445487"/>
            <a:ext cx="7313751" cy="5215665"/>
          </a:xfrm>
        </p:spPr>
      </p:pic>
    </p:spTree>
    <p:extLst>
      <p:ext uri="{BB962C8B-B14F-4D97-AF65-F5344CB8AC3E}">
        <p14:creationId xmlns:p14="http://schemas.microsoft.com/office/powerpoint/2010/main" val="1849672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D547A-9A56-40B6-A606-774B8B3CA93F}"/>
              </a:ext>
            </a:extLst>
          </p:cNvPr>
          <p:cNvSpPr>
            <a:spLocks noGrp="1"/>
          </p:cNvSpPr>
          <p:nvPr>
            <p:ph type="title"/>
          </p:nvPr>
        </p:nvSpPr>
        <p:spPr/>
        <p:txBody>
          <a:bodyPr/>
          <a:lstStyle/>
          <a:p>
            <a:r>
              <a:rPr lang="en-US" dirty="0"/>
              <a:t>Digital Communication System</a:t>
            </a:r>
          </a:p>
        </p:txBody>
      </p:sp>
      <p:sp>
        <p:nvSpPr>
          <p:cNvPr id="3" name="Content Placeholder 2">
            <a:extLst>
              <a:ext uri="{FF2B5EF4-FFF2-40B4-BE49-F238E27FC236}">
                <a16:creationId xmlns:a16="http://schemas.microsoft.com/office/drawing/2014/main" xmlns="" id="{DDD92993-D8AD-4A4B-AD3B-DC76EEF48C9B}"/>
              </a:ext>
            </a:extLst>
          </p:cNvPr>
          <p:cNvSpPr>
            <a:spLocks noGrp="1"/>
          </p:cNvSpPr>
          <p:nvPr>
            <p:ph idx="1"/>
          </p:nvPr>
        </p:nvSpPr>
        <p:spPr/>
        <p:txBody>
          <a:bodyPr/>
          <a:lstStyle/>
          <a:p>
            <a:pPr marL="0" indent="0">
              <a:buNone/>
            </a:pPr>
            <a:r>
              <a:rPr lang="en-US" dirty="0"/>
              <a:t>	Digital communication is a mode of communication where the information or the thought is encoded digitally as discreet signals and electronically transferred to the recipients. Digital communication is one of the most commonly used mode of communication in the current scenario. Organizations generally rely on this mode for all their business communications.</a:t>
            </a:r>
          </a:p>
        </p:txBody>
      </p:sp>
    </p:spTree>
    <p:extLst>
      <p:ext uri="{BB962C8B-B14F-4D97-AF65-F5344CB8AC3E}">
        <p14:creationId xmlns:p14="http://schemas.microsoft.com/office/powerpoint/2010/main" val="2700664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282489-D48B-400E-895D-28E84D5F2BE8}"/>
              </a:ext>
            </a:extLst>
          </p:cNvPr>
          <p:cNvSpPr>
            <a:spLocks noGrp="1"/>
          </p:cNvSpPr>
          <p:nvPr>
            <p:ph type="title"/>
          </p:nvPr>
        </p:nvSpPr>
        <p:spPr/>
        <p:txBody>
          <a:bodyPr/>
          <a:lstStyle/>
          <a:p>
            <a:r>
              <a:rPr lang="en-US" dirty="0"/>
              <a:t>Digital Communication System</a:t>
            </a:r>
          </a:p>
        </p:txBody>
      </p:sp>
      <p:pic>
        <p:nvPicPr>
          <p:cNvPr id="5" name="Content Placeholder 4">
            <a:extLst>
              <a:ext uri="{FF2B5EF4-FFF2-40B4-BE49-F238E27FC236}">
                <a16:creationId xmlns:a16="http://schemas.microsoft.com/office/drawing/2014/main" xmlns="" id="{B4FEC068-0DA7-4888-8CB9-B489A13B5B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015" y="1690689"/>
            <a:ext cx="8203970" cy="4802185"/>
          </a:xfrm>
        </p:spPr>
      </p:pic>
      <p:sp>
        <p:nvSpPr>
          <p:cNvPr id="6" name="Rectangle 5"/>
          <p:cNvSpPr/>
          <p:nvPr/>
        </p:nvSpPr>
        <p:spPr>
          <a:xfrm>
            <a:off x="1424763" y="4848447"/>
            <a:ext cx="6730409" cy="1614940"/>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77163" y="1616149"/>
            <a:ext cx="6578010" cy="1796902"/>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228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DEB70B-3C5C-48E2-9356-5E1A5BA04CF6}"/>
              </a:ext>
            </a:extLst>
          </p:cNvPr>
          <p:cNvSpPr>
            <a:spLocks noGrp="1"/>
          </p:cNvSpPr>
          <p:nvPr>
            <p:ph type="title"/>
          </p:nvPr>
        </p:nvSpPr>
        <p:spPr/>
        <p:txBody>
          <a:bodyPr/>
          <a:lstStyle/>
          <a:p>
            <a:r>
              <a:rPr lang="en-US" dirty="0"/>
              <a:t>Applications</a:t>
            </a:r>
          </a:p>
        </p:txBody>
      </p:sp>
      <p:pic>
        <p:nvPicPr>
          <p:cNvPr id="5" name="Content Placeholder 4">
            <a:extLst>
              <a:ext uri="{FF2B5EF4-FFF2-40B4-BE49-F238E27FC236}">
                <a16:creationId xmlns:a16="http://schemas.microsoft.com/office/drawing/2014/main" xmlns="" id="{6E76048D-FA7B-4F22-857D-C337B32940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858637"/>
            <a:ext cx="7886700" cy="4285314"/>
          </a:xfrm>
        </p:spPr>
      </p:pic>
    </p:spTree>
    <p:extLst>
      <p:ext uri="{BB962C8B-B14F-4D97-AF65-F5344CB8AC3E}">
        <p14:creationId xmlns:p14="http://schemas.microsoft.com/office/powerpoint/2010/main" val="3809921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27040" y="146160"/>
              <a:ext cx="7855200" cy="6261480"/>
            </p14:xfrm>
          </p:contentPart>
        </mc:Choice>
        <mc:Fallback xmlns="">
          <p:pic>
            <p:nvPicPr>
              <p:cNvPr id="4" name="Ink 3"/>
              <p:cNvPicPr/>
              <p:nvPr/>
            </p:nvPicPr>
            <p:blipFill>
              <a:blip r:embed="rId3"/>
              <a:stretch>
                <a:fillRect/>
              </a:stretch>
            </p:blipFill>
            <p:spPr>
              <a:xfrm>
                <a:off x="517680" y="136800"/>
                <a:ext cx="7873920" cy="6280200"/>
              </a:xfrm>
              <a:prstGeom prst="rect">
                <a:avLst/>
              </a:prstGeom>
            </p:spPr>
          </p:pic>
        </mc:Fallback>
      </mc:AlternateContent>
    </p:spTree>
    <p:extLst>
      <p:ext uri="{BB962C8B-B14F-4D97-AF65-F5344CB8AC3E}">
        <p14:creationId xmlns:p14="http://schemas.microsoft.com/office/powerpoint/2010/main" val="1443936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9E0E55-33C4-41CE-8B61-DACE5F8BBDFA}"/>
              </a:ext>
            </a:extLst>
          </p:cNvPr>
          <p:cNvSpPr>
            <a:spLocks noGrp="1"/>
          </p:cNvSpPr>
          <p:nvPr>
            <p:ph type="title"/>
          </p:nvPr>
        </p:nvSpPr>
        <p:spPr/>
        <p:txBody>
          <a:bodyPr/>
          <a:lstStyle/>
          <a:p>
            <a:r>
              <a:rPr lang="en-US" dirty="0"/>
              <a:t>Web Server</a:t>
            </a:r>
          </a:p>
        </p:txBody>
      </p:sp>
      <p:pic>
        <p:nvPicPr>
          <p:cNvPr id="5" name="Content Placeholder 4">
            <a:extLst>
              <a:ext uri="{FF2B5EF4-FFF2-40B4-BE49-F238E27FC236}">
                <a16:creationId xmlns:a16="http://schemas.microsoft.com/office/drawing/2014/main" xmlns="" id="{04867265-79DF-4F1C-B8CB-FC9D34BDC0CB}"/>
              </a:ext>
            </a:extLst>
          </p:cNvPr>
          <p:cNvPicPr>
            <a:picLocks noGrp="1" noChangeAspect="1"/>
          </p:cNvPicPr>
          <p:nvPr>
            <p:ph idx="1"/>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63706" y="2247129"/>
            <a:ext cx="7951644" cy="2650548"/>
          </a:xfrm>
        </p:spPr>
      </p:pic>
      <p:sp>
        <p:nvSpPr>
          <p:cNvPr id="6" name="TextBox 5">
            <a:extLst>
              <a:ext uri="{FF2B5EF4-FFF2-40B4-BE49-F238E27FC236}">
                <a16:creationId xmlns:a16="http://schemas.microsoft.com/office/drawing/2014/main" xmlns="" id="{37F4433E-4BBF-49CE-90D9-A5E6615A7C58}"/>
              </a:ext>
            </a:extLst>
          </p:cNvPr>
          <p:cNvSpPr txBox="1"/>
          <p:nvPr/>
        </p:nvSpPr>
        <p:spPr>
          <a:xfrm>
            <a:off x="880796" y="2581166"/>
            <a:ext cx="1634037" cy="276999"/>
          </a:xfrm>
          <a:prstGeom prst="rect">
            <a:avLst/>
          </a:prstGeom>
          <a:noFill/>
        </p:spPr>
        <p:txBody>
          <a:bodyPr wrap="none" rtlCol="0">
            <a:spAutoFit/>
          </a:bodyPr>
          <a:lstStyle/>
          <a:p>
            <a:r>
              <a:rPr lang="en-US" sz="1200" b="1" dirty="0">
                <a:solidFill>
                  <a:srgbClr val="FF0000"/>
                </a:solidFill>
              </a:rPr>
              <a:t>Static / Dynamic pages</a:t>
            </a:r>
          </a:p>
        </p:txBody>
      </p:sp>
    </p:spTree>
    <p:extLst>
      <p:ext uri="{BB962C8B-B14F-4D97-AF65-F5344CB8AC3E}">
        <p14:creationId xmlns:p14="http://schemas.microsoft.com/office/powerpoint/2010/main" val="1634922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804</TotalTime>
  <Words>49</Words>
  <Application>Microsoft Office PowerPoint</Application>
  <PresentationFormat>On-screen Show (4:3)</PresentationFormat>
  <Paragraphs>29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Communication System &amp; Web</vt:lpstr>
      <vt:lpstr>Communication System</vt:lpstr>
      <vt:lpstr>Communication System</vt:lpstr>
      <vt:lpstr>Internet System</vt:lpstr>
      <vt:lpstr>Digital Communication System</vt:lpstr>
      <vt:lpstr>Digital Communication System</vt:lpstr>
      <vt:lpstr>Applications</vt:lpstr>
      <vt:lpstr>PowerPoint Presentation</vt:lpstr>
      <vt:lpstr>Web Server</vt:lpstr>
      <vt:lpstr>Tor</vt:lpstr>
      <vt:lpstr>.Onions ?</vt:lpstr>
      <vt:lpstr>Tor</vt:lpstr>
      <vt:lpstr>Tor</vt:lpstr>
      <vt:lpstr>Tor</vt:lpstr>
      <vt:lpstr>Tor</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CentOS 7</dc:title>
  <dc:creator>BRU</dc:creator>
  <cp:lastModifiedBy>BRU</cp:lastModifiedBy>
  <cp:revision>93</cp:revision>
  <cp:lastPrinted>2020-03-11T09:39:14Z</cp:lastPrinted>
  <dcterms:created xsi:type="dcterms:W3CDTF">2019-06-17T03:06:11Z</dcterms:created>
  <dcterms:modified xsi:type="dcterms:W3CDTF">2020-12-03T03:03:01Z</dcterms:modified>
</cp:coreProperties>
</file>