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0" r:id="rId3"/>
    <p:sldId id="267" r:id="rId4"/>
    <p:sldId id="271" r:id="rId5"/>
    <p:sldId id="264" r:id="rId6"/>
    <p:sldId id="272" r:id="rId7"/>
    <p:sldId id="273" r:id="rId8"/>
    <p:sldId id="274" r:id="rId9"/>
    <p:sldId id="277" r:id="rId10"/>
    <p:sldId id="278" r:id="rId11"/>
    <p:sldId id="265" r:id="rId12"/>
    <p:sldId id="268" r:id="rId13"/>
    <p:sldId id="269" r:id="rId14"/>
    <p:sldId id="279" r:id="rId15"/>
    <p:sldId id="280" r:id="rId16"/>
    <p:sldId id="281" r:id="rId17"/>
    <p:sldId id="283" r:id="rId18"/>
    <p:sldId id="284" r:id="rId19"/>
    <p:sldId id="282" r:id="rId20"/>
    <p:sldId id="285" r:id="rId21"/>
    <p:sldId id="263" r:id="rId22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762" y="-96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42F8FB9-65CF-4A9C-9D6D-D6AC1F7D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68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D5DD568-1C6E-480E-A634-E71FF08D381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A2E69C5-3B13-4A93-8CFF-00B4B755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8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C04C-B32F-4528-8247-95E77F3D327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magebit/advantages-and-disadvantages-of-ecommerce-40313012d3a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dcenter.com/top-20-ecommerce-trends-for-2019-to-boost-your-sales/" TargetMode="External"/><Relationship Id="rId2" Type="http://schemas.openxmlformats.org/officeDocument/2006/relationships/hyperlink" Target="https://www.coredna.com/blogs/ecommerce-tren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1C242-6E97-410B-A793-669A51FB7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eCommerce</a:t>
            </a:r>
            <a:endParaRPr lang="en-US" sz="7200" b="1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9ABAB2-E95D-468E-81EA-15088C9AC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Aj.Drusawin</a:t>
            </a:r>
            <a:r>
              <a:rPr lang="en-US" dirty="0"/>
              <a:t> </a:t>
            </a:r>
            <a:r>
              <a:rPr lang="en-US" dirty="0" err="1"/>
              <a:t>Vongpramate</a:t>
            </a:r>
            <a:endParaRPr lang="en-US" dirty="0"/>
          </a:p>
          <a:p>
            <a:r>
              <a:rPr lang="en-US" dirty="0"/>
              <a:t>Information Technology</a:t>
            </a:r>
          </a:p>
          <a:p>
            <a:r>
              <a:rPr lang="en-US" dirty="0"/>
              <a:t>Science, BRU</a:t>
            </a:r>
          </a:p>
        </p:txBody>
      </p:sp>
    </p:spTree>
    <p:extLst>
      <p:ext uri="{BB962C8B-B14F-4D97-AF65-F5344CB8AC3E}">
        <p14:creationId xmlns:p14="http://schemas.microsoft.com/office/powerpoint/2010/main" val="294449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</a:t>
            </a:r>
            <a:r>
              <a:rPr lang="en-US" dirty="0"/>
              <a:t>Trends To Watch For In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B2B </a:t>
            </a:r>
            <a:r>
              <a:rPr lang="en-US" dirty="0" err="1"/>
              <a:t>eCommerce</a:t>
            </a:r>
            <a:r>
              <a:rPr lang="en-US" dirty="0"/>
              <a:t> growth will accelerate = </a:t>
            </a:r>
            <a:r>
              <a:rPr lang="en-US" dirty="0" smtClean="0"/>
              <a:t>B2C</a:t>
            </a:r>
          </a:p>
          <a:p>
            <a:r>
              <a:rPr lang="en-US" dirty="0"/>
              <a:t>Death of the middleman</a:t>
            </a:r>
          </a:p>
          <a:p>
            <a:r>
              <a:rPr lang="en-US" dirty="0" smtClean="0"/>
              <a:t>Smart </a:t>
            </a:r>
            <a:r>
              <a:rPr lang="en-US" dirty="0"/>
              <a:t>home assistants &amp; voice recognition systems will emerge as a new </a:t>
            </a:r>
            <a:r>
              <a:rPr lang="en-US" dirty="0" err="1"/>
              <a:t>eCommerce</a:t>
            </a:r>
            <a:r>
              <a:rPr lang="en-US" dirty="0"/>
              <a:t> battleground</a:t>
            </a:r>
          </a:p>
          <a:p>
            <a:r>
              <a:rPr lang="en-US" dirty="0"/>
              <a:t>Machine learning and AI-assisted </a:t>
            </a:r>
            <a:r>
              <a:rPr lang="en-US" dirty="0" err="1"/>
              <a:t>eCommerce</a:t>
            </a:r>
            <a:r>
              <a:rPr lang="en-US" dirty="0"/>
              <a:t> will smooth out sales funnels</a:t>
            </a:r>
          </a:p>
          <a:p>
            <a:r>
              <a:rPr lang="en-US" dirty="0" smtClean="0"/>
              <a:t>Better </a:t>
            </a:r>
            <a:r>
              <a:rPr lang="en-US" dirty="0"/>
              <a:t>Payment Methods (</a:t>
            </a:r>
            <a:r>
              <a:rPr lang="en-US" dirty="0" err="1" smtClean="0"/>
              <a:t>Cryptocurrency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Expect even more subscription boxes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4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</a:t>
            </a:r>
            <a:r>
              <a:rPr lang="en-US" dirty="0"/>
              <a:t>Trends To Watch For In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</a:t>
            </a:r>
            <a:r>
              <a:rPr lang="en-US" dirty="0"/>
              <a:t>payments will </a:t>
            </a:r>
            <a:r>
              <a:rPr lang="en-US" dirty="0" smtClean="0"/>
              <a:t>increase</a:t>
            </a:r>
            <a:endParaRPr lang="th-TH" dirty="0" smtClean="0"/>
          </a:p>
          <a:p>
            <a:r>
              <a:rPr lang="en-US" dirty="0" smtClean="0"/>
              <a:t>Brands </a:t>
            </a:r>
            <a:r>
              <a:rPr lang="en-US" dirty="0"/>
              <a:t>will unite to create larger marketplaces</a:t>
            </a:r>
          </a:p>
          <a:p>
            <a:r>
              <a:rPr lang="en-US" dirty="0" smtClean="0"/>
              <a:t>Personalization </a:t>
            </a:r>
            <a:r>
              <a:rPr lang="en-US" dirty="0"/>
              <a:t>gets “fancy”</a:t>
            </a:r>
          </a:p>
          <a:p>
            <a:r>
              <a:rPr lang="en-US" dirty="0">
                <a:solidFill>
                  <a:srgbClr val="FF0000"/>
                </a:solidFill>
              </a:rPr>
              <a:t>Fulfillment comes to the share economy</a:t>
            </a:r>
          </a:p>
          <a:p>
            <a:r>
              <a:rPr lang="en-US" dirty="0"/>
              <a:t>Brands are pouring money on </a:t>
            </a:r>
            <a:r>
              <a:rPr lang="en-US" b="1" dirty="0" err="1">
                <a:solidFill>
                  <a:srgbClr val="FF0000"/>
                </a:solidFill>
              </a:rPr>
              <a:t>TrueView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Shopping</a:t>
            </a:r>
          </a:p>
          <a:p>
            <a:r>
              <a:rPr lang="en-US" dirty="0"/>
              <a:t>The rise of decoupled or headless content and commerce systems</a:t>
            </a:r>
            <a:endParaRPr lang="th-TH" dirty="0"/>
          </a:p>
          <a:p>
            <a:r>
              <a:rPr lang="en-US" dirty="0" smtClean="0"/>
              <a:t>Companies </a:t>
            </a:r>
            <a:r>
              <a:rPr lang="en-US" dirty="0"/>
              <a:t>will get more creative with </a:t>
            </a:r>
            <a:r>
              <a:rPr lang="en-US" dirty="0" err="1"/>
              <a:t>Shoppable</a:t>
            </a:r>
            <a:r>
              <a:rPr lang="en-US" dirty="0"/>
              <a:t> </a:t>
            </a:r>
            <a:r>
              <a:rPr lang="en-US" dirty="0" err="1"/>
              <a:t>Instagram</a:t>
            </a:r>
            <a:r>
              <a:rPr lang="en-US" dirty="0"/>
              <a:t> Stories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5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eCommerce</a:t>
            </a:r>
            <a:r>
              <a:rPr lang="en-US" dirty="0"/>
              <a:t> Trends To Watch For In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Influencer marketing will keep driving sales</a:t>
            </a:r>
          </a:p>
          <a:p>
            <a:r>
              <a:rPr lang="en-US" dirty="0" smtClean="0"/>
              <a:t>Analytics </a:t>
            </a:r>
            <a:r>
              <a:rPr lang="en-US" dirty="0"/>
              <a:t>platforms will continue to </a:t>
            </a:r>
            <a:r>
              <a:rPr lang="en-US" dirty="0" smtClean="0"/>
              <a:t>evolve</a:t>
            </a:r>
          </a:p>
          <a:p>
            <a:r>
              <a:rPr lang="en-US" dirty="0" smtClean="0"/>
              <a:t>To </a:t>
            </a:r>
            <a:r>
              <a:rPr lang="en-US" dirty="0"/>
              <a:t>Amazon or not to Amazon...</a:t>
            </a:r>
            <a:r>
              <a:rPr lang="th-TH" dirty="0"/>
              <a:t> </a:t>
            </a:r>
            <a:r>
              <a:rPr lang="en-US" dirty="0"/>
              <a:t>(SEO</a:t>
            </a:r>
            <a:r>
              <a:rPr lang="en-US" dirty="0" smtClean="0"/>
              <a:t>)</a:t>
            </a:r>
          </a:p>
          <a:p>
            <a:r>
              <a:rPr lang="en-US" dirty="0"/>
              <a:t>Voice Search will change the face of SEO</a:t>
            </a:r>
          </a:p>
          <a:p>
            <a:r>
              <a:rPr lang="en-US" dirty="0"/>
              <a:t>Research Online Purchase Offline (ROPO)</a:t>
            </a:r>
          </a:p>
          <a:p>
            <a:r>
              <a:rPr lang="en-US" dirty="0"/>
              <a:t>Advanced Product Search</a:t>
            </a:r>
          </a:p>
          <a:p>
            <a:r>
              <a:rPr lang="en-US" dirty="0" smtClean="0"/>
              <a:t>Image </a:t>
            </a:r>
            <a:r>
              <a:rPr lang="en-US" dirty="0"/>
              <a:t>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3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http://needwant.com/wp-content/uploads/2017/08/software-logos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" y="1665812"/>
            <a:ext cx="9083674" cy="495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07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Marketing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12971" r="1845" b="2358"/>
          <a:stretch/>
        </p:blipFill>
        <p:spPr bwMode="auto">
          <a:xfrm>
            <a:off x="246888" y="1714500"/>
            <a:ext cx="8615933" cy="471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32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4" descr="https://mpics.mgronline.com/pics/Images/56200000484770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" y="1384922"/>
            <a:ext cx="9081634" cy="514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49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up the buying process and save time for customers</a:t>
            </a:r>
          </a:p>
          <a:p>
            <a:r>
              <a:rPr lang="en-US" dirty="0"/>
              <a:t>Makes wider options for customers than to buy products from physical store</a:t>
            </a:r>
          </a:p>
          <a:p>
            <a:r>
              <a:rPr lang="en-US" dirty="0"/>
              <a:t>Saves costs for the business owner for employees that can be </a:t>
            </a:r>
            <a:r>
              <a:rPr lang="en-US" dirty="0" smtClean="0"/>
              <a:t>replaced </a:t>
            </a:r>
            <a:r>
              <a:rPr lang="en-US" dirty="0"/>
              <a:t>with virtual </a:t>
            </a:r>
            <a:r>
              <a:rPr lang="en-US" dirty="0" smtClean="0"/>
              <a:t>support</a:t>
            </a:r>
          </a:p>
          <a:p>
            <a:r>
              <a:rPr lang="en-US" dirty="0"/>
              <a:t>Easy to retarget customers. For example, with coupons, left e-mail addresses, </a:t>
            </a:r>
            <a:r>
              <a:rPr lang="en-US" dirty="0" err="1"/>
              <a:t>google</a:t>
            </a:r>
            <a:r>
              <a:rPr lang="en-US" dirty="0"/>
              <a:t> search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492" y="6248770"/>
            <a:ext cx="8354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REF :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https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://medium.com/magebit/advantages-and-disadvantages-of-ecommerce-40313012d3a9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6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encourage impulsive </a:t>
            </a:r>
            <a:r>
              <a:rPr lang="en-US" dirty="0" smtClean="0"/>
              <a:t>purchases</a:t>
            </a:r>
          </a:p>
          <a:p>
            <a:r>
              <a:rPr lang="en-US" dirty="0"/>
              <a:t>Available reviews and </a:t>
            </a:r>
            <a:r>
              <a:rPr lang="en-US" dirty="0" smtClean="0"/>
              <a:t>recommendations</a:t>
            </a:r>
          </a:p>
          <a:p>
            <a:r>
              <a:rPr lang="en-US" dirty="0"/>
              <a:t>Available detailed information about the </a:t>
            </a:r>
            <a:r>
              <a:rPr lang="en-US" dirty="0" smtClean="0"/>
              <a:t>product</a:t>
            </a:r>
          </a:p>
          <a:p>
            <a:r>
              <a:rPr lang="en-US" dirty="0"/>
              <a:t>Possibility to lower costs due to cutting physical store rent, staff, store design etc</a:t>
            </a:r>
            <a:r>
              <a:rPr lang="en-US" dirty="0" smtClean="0"/>
              <a:t>.</a:t>
            </a:r>
          </a:p>
          <a:p>
            <a:r>
              <a:rPr lang="en-US" dirty="0"/>
              <a:t>Quicker marketing because it is easier to pull </a:t>
            </a:r>
            <a:r>
              <a:rPr lang="en-US" dirty="0" err="1"/>
              <a:t>eCommerce</a:t>
            </a:r>
            <a:r>
              <a:rPr lang="en-US" dirty="0"/>
              <a:t> business into online </a:t>
            </a:r>
            <a:r>
              <a:rPr lang="en-US" dirty="0" smtClean="0"/>
              <a:t>marketing</a:t>
            </a:r>
          </a:p>
          <a:p>
            <a:r>
              <a:rPr lang="en-US" dirty="0"/>
              <a:t>Flexibility for customers to shop </a:t>
            </a:r>
            <a:r>
              <a:rPr lang="en-US" dirty="0" smtClean="0"/>
              <a:t>24/7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6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store set up costs and quicker return of </a:t>
            </a:r>
            <a:r>
              <a:rPr lang="en-US" dirty="0" smtClean="0"/>
              <a:t>investments</a:t>
            </a:r>
          </a:p>
          <a:p>
            <a:r>
              <a:rPr lang="en-US" dirty="0"/>
              <a:t>Quicker training for new employees because all information about products is already </a:t>
            </a:r>
            <a:r>
              <a:rPr lang="en-US" dirty="0" smtClean="0"/>
              <a:t>given</a:t>
            </a:r>
          </a:p>
          <a:p>
            <a:r>
              <a:rPr lang="en-US" dirty="0"/>
              <a:t>Less human errors on </a:t>
            </a:r>
            <a:r>
              <a:rPr lang="en-US" dirty="0" err="1"/>
              <a:t>eCommerce</a:t>
            </a:r>
            <a:r>
              <a:rPr lang="en-US" dirty="0"/>
              <a:t> owners’ </a:t>
            </a:r>
            <a:r>
              <a:rPr lang="en-US" dirty="0" smtClean="0"/>
              <a:t>side</a:t>
            </a:r>
          </a:p>
          <a:p>
            <a:r>
              <a:rPr lang="en-US" dirty="0"/>
              <a:t>Possibility to easily compare products and </a:t>
            </a:r>
            <a:r>
              <a:rPr lang="en-US" dirty="0" smtClean="0"/>
              <a:t>prices</a:t>
            </a:r>
          </a:p>
          <a:p>
            <a:r>
              <a:rPr lang="en-US" dirty="0"/>
              <a:t>No geographical limits</a:t>
            </a:r>
          </a:p>
        </p:txBody>
      </p:sp>
    </p:spTree>
    <p:extLst>
      <p:ext uri="{BB962C8B-B14F-4D97-AF65-F5344CB8AC3E}">
        <p14:creationId xmlns:p14="http://schemas.microsoft.com/office/powerpoint/2010/main" val="4231203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Lack of personal touch</a:t>
            </a:r>
          </a:p>
          <a:p>
            <a:r>
              <a:rPr lang="en-US" dirty="0">
                <a:solidFill>
                  <a:srgbClr val="C00000"/>
                </a:solidFill>
              </a:rPr>
              <a:t>Insecurity about the quality</a:t>
            </a:r>
          </a:p>
        </p:txBody>
      </p:sp>
      <p:pic>
        <p:nvPicPr>
          <p:cNvPr id="1026" name="Picture 2" descr="https://miro.medium.com/max/700/1*IJkTchIPwzbaThRMfjBj4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480" y="3004074"/>
            <a:ext cx="5710652" cy="349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49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digital-thailand-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931862"/>
            <a:ext cx="9039481" cy="508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4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late delivery due to third </a:t>
            </a:r>
            <a:r>
              <a:rPr lang="en-US" dirty="0" smtClean="0">
                <a:solidFill>
                  <a:srgbClr val="C00000"/>
                </a:solidFill>
              </a:rPr>
              <a:t>parties</a:t>
            </a:r>
          </a:p>
          <a:p>
            <a:r>
              <a:rPr lang="en-US" dirty="0">
                <a:solidFill>
                  <a:srgbClr val="C00000"/>
                </a:solidFill>
              </a:rPr>
              <a:t>Insecurity about personal </a:t>
            </a:r>
            <a:r>
              <a:rPr lang="en-US" dirty="0" smtClean="0">
                <a:solidFill>
                  <a:srgbClr val="C00000"/>
                </a:solidFill>
              </a:rPr>
              <a:t>information</a:t>
            </a:r>
          </a:p>
          <a:p>
            <a:r>
              <a:rPr lang="en-US" dirty="0">
                <a:solidFill>
                  <a:srgbClr val="C00000"/>
                </a:solidFill>
              </a:rPr>
              <a:t>Very competitive business because of the growth of online </a:t>
            </a:r>
            <a:r>
              <a:rPr lang="en-US" dirty="0" smtClean="0">
                <a:solidFill>
                  <a:srgbClr val="C00000"/>
                </a:solidFill>
              </a:rPr>
              <a:t>stores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Mostly there is no possibility to receive a sample or to try </a:t>
            </a:r>
            <a:r>
              <a:rPr lang="en-US" dirty="0" smtClean="0">
                <a:solidFill>
                  <a:srgbClr val="C00000"/>
                </a:solidFill>
              </a:rPr>
              <a:t>on</a:t>
            </a:r>
          </a:p>
          <a:p>
            <a:r>
              <a:rPr lang="en-US" dirty="0">
                <a:solidFill>
                  <a:srgbClr val="C00000"/>
                </a:solidFill>
              </a:rPr>
              <a:t>Site crashes</a:t>
            </a:r>
          </a:p>
        </p:txBody>
      </p:sp>
    </p:spTree>
    <p:extLst>
      <p:ext uri="{BB962C8B-B14F-4D97-AF65-F5344CB8AC3E}">
        <p14:creationId xmlns:p14="http://schemas.microsoft.com/office/powerpoint/2010/main" val="487893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FBFE7-27B8-4C02-B2E5-0038969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dirty="0"/>
              <a:t> &amp;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2953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Resize e-commerce trend_0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digital-thailand-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87400"/>
            <a:ext cx="9003105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7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igital-thailand-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871537"/>
            <a:ext cx="8921341" cy="497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74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</a:t>
            </a:r>
            <a:r>
              <a:rPr lang="en-US" dirty="0"/>
              <a:t>Trends To Watch For In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Retail will either evolve or continue to </a:t>
            </a:r>
            <a:r>
              <a:rPr lang="en-US" dirty="0" smtClean="0"/>
              <a:t>die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5960326"/>
            <a:ext cx="869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REF 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www.coredna.com/blogs/ecommerce-trends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www.psdcenter.com/top-20-ecommerce-trends-for-2019-to-boost-your-sales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98" name="Picture 2" descr="eCommerce trends: Toys R Us Bankru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49" y="2385312"/>
            <a:ext cx="5063908" cy="342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88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</a:t>
            </a:r>
            <a:r>
              <a:rPr lang="en-US" dirty="0"/>
              <a:t>Trends To Watch For In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Consumers will drive retail innovation</a:t>
            </a:r>
          </a:p>
          <a:p>
            <a:endParaRPr lang="en-US" dirty="0"/>
          </a:p>
        </p:txBody>
      </p:sp>
      <p:pic>
        <p:nvPicPr>
          <p:cNvPr id="5122" name="Picture 2" descr="à¸à¸¥à¸à¸²à¸£à¸à¹à¸à¸«à¸²à¸£à¸¹à¸à¸ à¸²à¸à¸ªà¸³à¸«à¸£à¸±à¸ innov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5" y="2582207"/>
            <a:ext cx="7077075" cy="363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05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</a:t>
            </a:r>
            <a:r>
              <a:rPr lang="en-US" dirty="0"/>
              <a:t>Trends To Watch For In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Chatbots</a:t>
            </a:r>
            <a:r>
              <a:rPr lang="en-US" dirty="0" smtClean="0"/>
              <a:t> </a:t>
            </a:r>
            <a:r>
              <a:rPr lang="en-US" dirty="0"/>
              <a:t>will become a standard part of the </a:t>
            </a:r>
            <a:r>
              <a:rPr lang="en-US" dirty="0" err="1"/>
              <a:t>eCommerce</a:t>
            </a:r>
            <a:r>
              <a:rPr lang="en-US" dirty="0"/>
              <a:t> toolkit</a:t>
            </a:r>
          </a:p>
          <a:p>
            <a:endParaRPr lang="en-US" dirty="0"/>
          </a:p>
        </p:txBody>
      </p:sp>
      <p:pic>
        <p:nvPicPr>
          <p:cNvPr id="6146" name="Picture 2" descr="eCommerce trends: Pizza Hut FB Messenger Chat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882564"/>
            <a:ext cx="6886574" cy="340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94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 </a:t>
            </a:r>
            <a:r>
              <a:rPr lang="en-US" dirty="0" err="1"/>
              <a:t>eCommerce</a:t>
            </a:r>
            <a:r>
              <a:rPr lang="en-US" dirty="0"/>
              <a:t> Trends To Watch For In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shift toward D2C (Direct to Customer)</a:t>
            </a:r>
          </a:p>
          <a:p>
            <a:endParaRPr lang="en-US" dirty="0"/>
          </a:p>
        </p:txBody>
      </p:sp>
      <p:pic>
        <p:nvPicPr>
          <p:cNvPr id="7170" name="Picture 2" descr="ecommerce trend: a shift toward D2C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0" b="5990"/>
          <a:stretch/>
        </p:blipFill>
        <p:spPr bwMode="auto">
          <a:xfrm>
            <a:off x="2254326" y="2349501"/>
            <a:ext cx="4857674" cy="440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94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 </a:t>
            </a:r>
            <a:r>
              <a:rPr lang="en-US" dirty="0" err="1"/>
              <a:t>eCommerce</a:t>
            </a:r>
            <a:r>
              <a:rPr lang="en-US" dirty="0"/>
              <a:t> Trends To Watch For In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</a:t>
            </a:r>
            <a:r>
              <a:rPr lang="en-US" dirty="0"/>
              <a:t>brands are going brick-and-mortar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0400" y="2808238"/>
            <a:ext cx="8204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“Going brick-and-mortar” has a number of benefits, including: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The ability to engage more directly with your customers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The ability to provide an enhanced experience to said </a:t>
            </a:r>
            <a:r>
              <a:rPr lang="en-US" sz="2800" b="1" dirty="0" smtClean="0">
                <a:solidFill>
                  <a:srgbClr val="FF0000"/>
                </a:solidFill>
              </a:rPr>
              <a:t>customers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4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1841</TotalTime>
  <Words>484</Words>
  <Application>Microsoft Office PowerPoint</Application>
  <PresentationFormat>On-screen Show (4:3)</PresentationFormat>
  <Paragraphs>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eCommerce</vt:lpstr>
      <vt:lpstr>PowerPoint Presentation</vt:lpstr>
      <vt:lpstr>PowerPoint Presentation</vt:lpstr>
      <vt:lpstr>PowerPoint Presentation</vt:lpstr>
      <vt:lpstr>eCommerce Trends To Watch For In 2019</vt:lpstr>
      <vt:lpstr>eCommerce Trends To Watch For In 2019</vt:lpstr>
      <vt:lpstr>eCommerce Trends To Watch For In 2019</vt:lpstr>
      <vt:lpstr>21 eCommerce Trends To Watch For In 2019</vt:lpstr>
      <vt:lpstr>21 eCommerce Trends To Watch For In 2019</vt:lpstr>
      <vt:lpstr>eCommerce Trends To Watch For In 2019</vt:lpstr>
      <vt:lpstr>eCommerce Trends To Watch For In 2019</vt:lpstr>
      <vt:lpstr>eCommerce Trends To Watch For In 2019</vt:lpstr>
      <vt:lpstr>Tools</vt:lpstr>
      <vt:lpstr>Google Marketing Platform</vt:lpstr>
      <vt:lpstr>Platform</vt:lpstr>
      <vt:lpstr>Advantage</vt:lpstr>
      <vt:lpstr>Advantage</vt:lpstr>
      <vt:lpstr>Advantage</vt:lpstr>
      <vt:lpstr>Disadvantage</vt:lpstr>
      <vt:lpstr>Disadvantage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CentOS 7</dc:title>
  <dc:creator>BRU</dc:creator>
  <cp:lastModifiedBy>BRU</cp:lastModifiedBy>
  <cp:revision>130</cp:revision>
  <cp:lastPrinted>2020-03-11T09:41:17Z</cp:lastPrinted>
  <dcterms:created xsi:type="dcterms:W3CDTF">2019-06-17T03:06:11Z</dcterms:created>
  <dcterms:modified xsi:type="dcterms:W3CDTF">2021-01-11T04:24:12Z</dcterms:modified>
</cp:coreProperties>
</file>