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8" r:id="rId4"/>
    <p:sldId id="267" r:id="rId5"/>
    <p:sldId id="269" r:id="rId6"/>
    <p:sldId id="271" r:id="rId7"/>
    <p:sldId id="279" r:id="rId8"/>
    <p:sldId id="280" r:id="rId9"/>
    <p:sldId id="281" r:id="rId10"/>
    <p:sldId id="276" r:id="rId11"/>
    <p:sldId id="277" r:id="rId12"/>
    <p:sldId id="278" r:id="rId13"/>
    <p:sldId id="270" r:id="rId14"/>
    <p:sldId id="272" r:id="rId15"/>
    <p:sldId id="275" r:id="rId16"/>
    <p:sldId id="263" r:id="rId17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 horzBarState="maximized">
    <p:restoredLeft sz="17984" autoAdjust="0"/>
    <p:restoredTop sz="94660"/>
  </p:normalViewPr>
  <p:slideViewPr>
    <p:cSldViewPr snapToGrid="0">
      <p:cViewPr>
        <p:scale>
          <a:sx n="75" d="100"/>
          <a:sy n="75" d="100"/>
        </p:scale>
        <p:origin x="-2580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-3954" y="-102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5C889F9-4DBF-4FCC-89B0-F0F662E9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Web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45CB8-C0DC-4C2F-A9DA-33D3A9FC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MariaDB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133FE-3847-4FDD-9C6B-2782863C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//MariaDB is a forked version of MySQL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mariadb</a:t>
            </a:r>
            <a:r>
              <a:rPr lang="en-US" dirty="0"/>
              <a:t>-server </a:t>
            </a:r>
            <a:r>
              <a:rPr lang="en-US" dirty="0" err="1"/>
              <a:t>mariadb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//start the service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mariadb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//Securing MariaDB	****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mysql_secure_installation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9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DCEBE-7D79-48D4-A1C3-E139AA6D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MariaDB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8F961-2BCC-433A-9CB8-70E124DB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//enable MariaDB to start during system boot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mariadb.service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//reboot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//check it at Terminal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show databases</a:t>
            </a:r>
          </a:p>
        </p:txBody>
      </p:sp>
    </p:spTree>
    <p:extLst>
      <p:ext uri="{BB962C8B-B14F-4D97-AF65-F5344CB8AC3E}">
        <p14:creationId xmlns:p14="http://schemas.microsoft.com/office/powerpoint/2010/main" val="160880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F7C3A-483B-4470-9F12-07C8A6B3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Terminal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B70ECFC2-538D-46D0-BC5B-E62BCEA9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55" r="19568" b="9976"/>
          <a:stretch/>
        </p:blipFill>
        <p:spPr>
          <a:xfrm>
            <a:off x="1069572" y="1690689"/>
            <a:ext cx="7004855" cy="4603231"/>
          </a:xfrm>
        </p:spPr>
      </p:pic>
    </p:spTree>
    <p:extLst>
      <p:ext uri="{BB962C8B-B14F-4D97-AF65-F5344CB8AC3E}">
        <p14:creationId xmlns:p14="http://schemas.microsoft.com/office/powerpoint/2010/main" val="388785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1E88F7-9986-4B75-80E3-A44433F3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5605AA-324E-4BBA-944C-C9D3EC14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 </a:t>
            </a:r>
            <a:r>
              <a:rPr lang="en-US" dirty="0" err="1"/>
              <a:t>sudo</a:t>
            </a:r>
            <a:r>
              <a:rPr lang="en-US" dirty="0"/>
              <a:t> yum install php php-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//restart Apache web server one more time for it to work with PHP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httpd</a:t>
            </a:r>
          </a:p>
        </p:txBody>
      </p:sp>
    </p:spTree>
    <p:extLst>
      <p:ext uri="{BB962C8B-B14F-4D97-AF65-F5344CB8AC3E}">
        <p14:creationId xmlns:p14="http://schemas.microsoft.com/office/powerpoint/2010/main" val="105257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41B89-A094-4C56-A867-D54A1136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F9DF59-C13E-4C36-A45A-C3AAC7FA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//install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nano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editor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nano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//create ‘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info.php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’ file </a:t>
            </a:r>
          </a:p>
          <a:p>
            <a:pPr marL="0" indent="0">
              <a:buNone/>
            </a:pPr>
            <a:r>
              <a:rPr lang="it-IT" dirty="0"/>
              <a:t>$ sudo nano /var/www/html/info.php</a:t>
            </a:r>
          </a:p>
          <a:p>
            <a:pPr marL="0" indent="0">
              <a:buNone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//type this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&lt;?php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phpinfo</a:t>
            </a:r>
            <a:r>
              <a:rPr lang="en-US" dirty="0">
                <a:solidFill>
                  <a:srgbClr val="00B0F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90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41B89-A094-4C56-A867-D54A1136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82000" cy="1325563"/>
          </a:xfrm>
        </p:spPr>
        <p:txBody>
          <a:bodyPr/>
          <a:lstStyle/>
          <a:p>
            <a:r>
              <a:rPr lang="en-US" dirty="0"/>
              <a:t>Testing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http://127.0.0.1/info.php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C23CD9-10B2-4C83-B0C2-CE93EC13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/>
          <a:stretch/>
        </p:blipFill>
        <p:spPr>
          <a:xfrm>
            <a:off x="1276353" y="1690689"/>
            <a:ext cx="6214291" cy="4848226"/>
          </a:xfrm>
        </p:spPr>
      </p:pic>
    </p:spTree>
    <p:extLst>
      <p:ext uri="{BB962C8B-B14F-4D97-AF65-F5344CB8AC3E}">
        <p14:creationId xmlns:p14="http://schemas.microsoft.com/office/powerpoint/2010/main" val="412884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B5FF5-D361-459B-9098-B65112C1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The Apache HTTP Server Project is an effort to develop and maintain an open-source HTTP server for modern operating systems including UNIX and Windows. The goal of this project is to provide a secure, efficient and extensible server that provides HTTP services in sync with the current HTTP standards.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F59B6B6-F9FA-4893-AC9A-16CACA2A70A5}"/>
              </a:ext>
            </a:extLst>
          </p:cNvPr>
          <p:cNvGrpSpPr/>
          <p:nvPr/>
        </p:nvGrpSpPr>
        <p:grpSpPr>
          <a:xfrm>
            <a:off x="1706137" y="514259"/>
            <a:ext cx="5140712" cy="1080365"/>
            <a:chOff x="1706137" y="514259"/>
            <a:chExt cx="5140712" cy="10803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2DF7927-0BDB-4FA0-A453-2F445CEE2DA3}"/>
                </a:ext>
              </a:extLst>
            </p:cNvPr>
            <p:cNvSpPr/>
            <p:nvPr/>
          </p:nvSpPr>
          <p:spPr>
            <a:xfrm>
              <a:off x="1862254" y="1092517"/>
              <a:ext cx="4750419" cy="5021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B23DDCA-9BD8-433F-88FC-01BD24E53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7" r="27683"/>
            <a:stretch/>
          </p:blipFill>
          <p:spPr>
            <a:xfrm>
              <a:off x="1706137" y="514259"/>
              <a:ext cx="5140712" cy="822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2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EE3871-1AA3-4A3B-9FEB-5EDD889D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Visualize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7F82F98-FEFF-48E1-8A7F-EF5B3453D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64" y="2196792"/>
            <a:ext cx="6264872" cy="3178098"/>
          </a:xfrm>
        </p:spPr>
      </p:pic>
    </p:spTree>
    <p:extLst>
      <p:ext uri="{BB962C8B-B14F-4D97-AF65-F5344CB8AC3E}">
        <p14:creationId xmlns:p14="http://schemas.microsoft.com/office/powerpoint/2010/main" val="35028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EE3D5-36F2-4134-8F56-E81B9123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Web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1C7998-7412-4B37-819B-A0969913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1: Update your system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2: Install Apache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install httpd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3: Start Apache service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httpd.service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C18AA-1D88-4F60-A0E0-AB079FE1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@ http://127.0.0.1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6053A7-2E35-4FE0-9534-6B9B0D378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0" t="9930" r="30912" b="60256"/>
          <a:stretch/>
        </p:blipFill>
        <p:spPr>
          <a:xfrm>
            <a:off x="1137424" y="1591449"/>
            <a:ext cx="6802244" cy="45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BA449-8B88-4B19-8888-6771B254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Web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1006A-AD95-4355-9A40-F4637901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4: Activate Apache to start during system boot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//reboot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//check at browser again</a:t>
            </a:r>
          </a:p>
        </p:txBody>
      </p:sp>
    </p:spTree>
    <p:extLst>
      <p:ext uri="{BB962C8B-B14F-4D97-AF65-F5344CB8AC3E}">
        <p14:creationId xmlns:p14="http://schemas.microsoft.com/office/powerpoint/2010/main" val="203225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B12B4-0E0B-4DA4-952E-9BF84906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HTTP (80) and HTTPS (443) ports in the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E16C04-8226-4493-8141-E6756338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//HTTP</a:t>
            </a:r>
          </a:p>
          <a:p>
            <a:pPr marL="0" indent="0">
              <a:buNone/>
            </a:pPr>
            <a:r>
              <a:rPr lang="en-US" sz="2400" dirty="0"/>
              <a:t># firewall-</a:t>
            </a:r>
            <a:r>
              <a:rPr lang="en-US" sz="2400" dirty="0" err="1"/>
              <a:t>cmd</a:t>
            </a:r>
            <a:r>
              <a:rPr lang="en-US" sz="2400" dirty="0"/>
              <a:t> --permanent --zone=public --add-service=http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//HTTPS</a:t>
            </a:r>
          </a:p>
          <a:p>
            <a:pPr marL="0" indent="0">
              <a:buNone/>
            </a:pPr>
            <a:r>
              <a:rPr lang="en-US" sz="2400" dirty="0"/>
              <a:t># firewall-</a:t>
            </a:r>
            <a:r>
              <a:rPr lang="en-US" sz="2400" dirty="0" err="1"/>
              <a:t>cmd</a:t>
            </a:r>
            <a:r>
              <a:rPr lang="en-US" sz="2400" dirty="0"/>
              <a:t> --permanent --zone=public --add-service=https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//Reload firewall</a:t>
            </a:r>
          </a:p>
          <a:p>
            <a:pPr marL="0" indent="0">
              <a:buNone/>
            </a:pPr>
            <a:r>
              <a:rPr lang="en-US" sz="2400" dirty="0"/>
              <a:t># firewall-</a:t>
            </a:r>
            <a:r>
              <a:rPr lang="en-US" sz="2400" dirty="0" err="1"/>
              <a:t>cmd</a:t>
            </a:r>
            <a:r>
              <a:rPr lang="en-US" sz="2400" dirty="0"/>
              <a:t> --reload</a:t>
            </a:r>
          </a:p>
        </p:txBody>
      </p:sp>
    </p:spTree>
    <p:extLst>
      <p:ext uri="{BB962C8B-B14F-4D97-AF65-F5344CB8AC3E}">
        <p14:creationId xmlns:p14="http://schemas.microsoft.com/office/powerpoint/2010/main" val="241109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D1000E1-F603-4366-8269-F24D71D26E7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/>
              <a:t>The enterprise open source database for modern, mission-critical applications with transactional, analytical or hybrid transactional/analytical workloads at any scale, MariaDB Platform extends MariaDB Server, the fastest growing open source database, with enterprise-grade high availability, security, scalability and analytics.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E8FAEEF-DEF1-46F9-BAEB-8D468E54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455612"/>
            <a:ext cx="3390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8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34E1EC67-2A59-4F07-A849-6C4095BB22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6"/>
          <a:stretch/>
        </p:blipFill>
        <p:spPr>
          <a:xfrm>
            <a:off x="177731" y="1255713"/>
            <a:ext cx="8788537" cy="43465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BB702C-E50C-497E-B14C-686836E9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MariaDB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488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245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 Server</vt:lpstr>
      <vt:lpstr>PowerPoint Presentation</vt:lpstr>
      <vt:lpstr>Web Server Visualize</vt:lpstr>
      <vt:lpstr>Install Web Service</vt:lpstr>
      <vt:lpstr>Testing @ http://127.0.0.1</vt:lpstr>
      <vt:lpstr>Install Web Service</vt:lpstr>
      <vt:lpstr>Open the HTTP (80) and HTTPS (443) ports in the firewall</vt:lpstr>
      <vt:lpstr>PowerPoint Presentation</vt:lpstr>
      <vt:lpstr>MariaDB Application</vt:lpstr>
      <vt:lpstr>Install MariaDB</vt:lpstr>
      <vt:lpstr>Install MariaDB</vt:lpstr>
      <vt:lpstr>Testing @ Terminal</vt:lpstr>
      <vt:lpstr>Install PHP</vt:lpstr>
      <vt:lpstr>Testing</vt:lpstr>
      <vt:lpstr>Testing @ http://127.0.0.1/info.php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46</cp:revision>
  <cp:lastPrinted>2020-03-11T09:48:04Z</cp:lastPrinted>
  <dcterms:created xsi:type="dcterms:W3CDTF">2019-06-17T03:06:11Z</dcterms:created>
  <dcterms:modified xsi:type="dcterms:W3CDTF">2020-03-11T09:48:07Z</dcterms:modified>
</cp:coreProperties>
</file>