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71" r:id="rId4"/>
    <p:sldId id="268" r:id="rId5"/>
    <p:sldId id="270" r:id="rId6"/>
    <p:sldId id="269" r:id="rId7"/>
    <p:sldId id="265" r:id="rId8"/>
    <p:sldId id="272" r:id="rId9"/>
    <p:sldId id="273" r:id="rId10"/>
    <p:sldId id="275" r:id="rId11"/>
    <p:sldId id="274" r:id="rId12"/>
    <p:sldId id="263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A080-20E0-4B07-B82D-A4917920824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981B1-C3FA-4BA3-84A3-F50CEE18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1C242-6E97-410B-A793-669A51FB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Putty</a:t>
            </a:r>
            <a:endParaRPr lang="en-US" sz="11500" b="1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9ABAB2-E95D-468E-81EA-15088C9A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Aj.Drusawin</a:t>
            </a:r>
            <a:r>
              <a:rPr lang="en-US" dirty="0"/>
              <a:t>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Science, BRU</a:t>
            </a:r>
          </a:p>
        </p:txBody>
      </p:sp>
    </p:spTree>
    <p:extLst>
      <p:ext uri="{BB962C8B-B14F-4D97-AF65-F5344CB8AC3E}">
        <p14:creationId xmlns:p14="http://schemas.microsoft.com/office/powerpoint/2010/main" val="294449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Create home user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usermod</a:t>
            </a:r>
            <a:r>
              <a:rPr lang="en-US" dirty="0"/>
              <a:t> -</a:t>
            </a:r>
            <a:r>
              <a:rPr lang="en-US" dirty="0" err="1"/>
              <a:t>aG</a:t>
            </a:r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b="1" dirty="0" err="1"/>
              <a:t>itbru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Update OS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Install Text Editor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nano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smtClean="0"/>
              <a:t>profile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Add command (red text) at last line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1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Re-login by user</a:t>
            </a:r>
            <a:r>
              <a:rPr lang="en-US" b="1" dirty="0">
                <a:solidFill>
                  <a:srgbClr val="00B0F0"/>
                </a:solidFill>
              </a:rPr>
              <a:t>: </a:t>
            </a:r>
            <a:r>
              <a:rPr lang="en-US" b="1" dirty="0" err="1" smtClean="0"/>
              <a:t>itbru</a:t>
            </a:r>
            <a:endParaRPr lang="en-US" b="1" dirty="0" smtClean="0"/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t="7223" r="73438" b="54537"/>
          <a:stretch/>
        </p:blipFill>
        <p:spPr bwMode="auto">
          <a:xfrm>
            <a:off x="4771405" y="487815"/>
            <a:ext cx="40576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Process 3"/>
          <p:cNvSpPr/>
          <p:nvPr/>
        </p:nvSpPr>
        <p:spPr>
          <a:xfrm>
            <a:off x="5985533" y="2874756"/>
            <a:ext cx="2962275" cy="276225"/>
          </a:xfrm>
          <a:prstGeom prst="flowChartProcess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71" b="56786"/>
          <a:stretch/>
        </p:blipFill>
        <p:spPr bwMode="auto">
          <a:xfrm>
            <a:off x="1312345" y="4564144"/>
            <a:ext cx="5547631" cy="213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6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084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 docker </a:t>
            </a:r>
            <a:r>
              <a:rPr lang="en-US" dirty="0"/>
              <a:t>commit [CONTAINER_ID] </a:t>
            </a:r>
            <a:r>
              <a:rPr lang="en-US" dirty="0" err="1"/>
              <a:t>temporary_image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8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34CF8-3AA4-42D2-BA7A-BA95DA75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Putty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AFB04B-7FDD-4FFB-909A-18AA6563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PuTTY is an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SSH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telnet</a:t>
            </a:r>
            <a:r>
              <a:rPr lang="en-US" dirty="0"/>
              <a:t> client, developed originally by Simon Tatham for the Windows platform, along with an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xterm</a:t>
            </a:r>
            <a:r>
              <a:rPr lang="en-US" dirty="0"/>
              <a:t> terminal emulator on </a:t>
            </a:r>
            <a:r>
              <a:rPr lang="en-US" b="1" dirty="0">
                <a:solidFill>
                  <a:srgbClr val="0070C0"/>
                </a:solidFill>
              </a:rPr>
              <a:t>port 22</a:t>
            </a:r>
            <a:r>
              <a:rPr lang="en-US" dirty="0"/>
              <a:t>. It allows you to securely connect to your systems while on the go. PuTTY is open source software that is available with source code and is developed and supported by a group of volunteers.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7F742F-0A03-4C83-9852-093A5432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50" y="660729"/>
            <a:ext cx="676507" cy="6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6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76354" y="1436914"/>
            <a:ext cx="4762004" cy="47976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7034" y="2843767"/>
            <a:ext cx="2600695" cy="327202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IP : </a:t>
            </a:r>
            <a:r>
              <a:rPr lang="en-US" sz="3200" b="1" dirty="0" smtClean="0"/>
              <a:t>172.17.0.1</a:t>
            </a:r>
          </a:p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PORT : </a:t>
            </a:r>
            <a:r>
              <a:rPr lang="en-US" sz="3200" b="1" dirty="0" smtClean="0"/>
              <a:t>22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5807034" y="2675356"/>
            <a:ext cx="2600695" cy="70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6353" y="423625"/>
            <a:ext cx="4762004" cy="1013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HOST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76353" y="1443024"/>
            <a:ext cx="3669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IP : </a:t>
            </a:r>
            <a:r>
              <a:rPr lang="en-US" sz="3200" b="1" dirty="0" smtClean="0">
                <a:solidFill>
                  <a:schemeClr val="bg1"/>
                </a:solidFill>
              </a:rPr>
              <a:t>10.0.75.1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(NAT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PORT : </a:t>
            </a:r>
            <a:r>
              <a:rPr lang="en-US" sz="3200" b="1" dirty="0" smtClean="0">
                <a:solidFill>
                  <a:schemeClr val="bg1"/>
                </a:solidFill>
              </a:rPr>
              <a:t>2222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15"/>
          <a:stretch/>
        </p:blipFill>
        <p:spPr bwMode="auto">
          <a:xfrm>
            <a:off x="315685" y="4092748"/>
            <a:ext cx="4734297" cy="193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942608" y="4625538"/>
            <a:ext cx="2214748" cy="11994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SSH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D09A0-1470-492C-A9B5-878068C7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</a:t>
            </a:r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567017-AC30-42FE-BBE5-3E96F803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4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Step 1 : </a:t>
            </a:r>
            <a:r>
              <a:rPr lang="en-US" b="1" dirty="0" smtClean="0">
                <a:solidFill>
                  <a:srgbClr val="00B0F0"/>
                </a:solidFill>
              </a:rPr>
              <a:t>Pull image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&gt;&gt; docker pull </a:t>
            </a:r>
            <a:r>
              <a:rPr lang="en-US" b="1" dirty="0" err="1" smtClean="0"/>
              <a:t>rastasheep</a:t>
            </a:r>
            <a:r>
              <a:rPr lang="en-US" b="1" dirty="0" smtClean="0"/>
              <a:t>/</a:t>
            </a:r>
            <a:r>
              <a:rPr lang="en-US" b="1" dirty="0" err="1" smtClean="0"/>
              <a:t>ubuntu-sshd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Step 2 : </a:t>
            </a:r>
            <a:r>
              <a:rPr lang="en-US" b="1" dirty="0" smtClean="0">
                <a:solidFill>
                  <a:srgbClr val="00B0F0"/>
                </a:solidFill>
              </a:rPr>
              <a:t>Check existing image</a:t>
            </a:r>
          </a:p>
          <a:p>
            <a:pPr marL="0" indent="0">
              <a:buNone/>
            </a:pPr>
            <a:r>
              <a:rPr lang="en-US" dirty="0" smtClean="0"/>
              <a:t>&gt;&gt; docker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Step 3 : </a:t>
            </a:r>
            <a:r>
              <a:rPr lang="en-US" b="1" dirty="0" smtClean="0">
                <a:solidFill>
                  <a:srgbClr val="00B0F0"/>
                </a:solidFill>
              </a:rPr>
              <a:t>Start container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sz="2000" dirty="0"/>
              <a:t>docker run -d -p </a:t>
            </a:r>
            <a:r>
              <a:rPr lang="en-US" sz="2000" b="1" dirty="0"/>
              <a:t>2222:22</a:t>
            </a:r>
            <a:r>
              <a:rPr lang="en-US" sz="2000" dirty="0"/>
              <a:t> --name </a:t>
            </a:r>
            <a:r>
              <a:rPr lang="en-US" sz="2000" b="1" dirty="0"/>
              <a:t>ubuntu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rastasheep</a:t>
            </a:r>
            <a:r>
              <a:rPr lang="en-US" sz="2000" b="1" dirty="0">
                <a:solidFill>
                  <a:srgbClr val="FF0000"/>
                </a:solidFill>
              </a:rPr>
              <a:t>/ubuntu-</a:t>
            </a:r>
            <a:r>
              <a:rPr lang="en-US" sz="2000" b="1" dirty="0" err="1">
                <a:solidFill>
                  <a:srgbClr val="FF0000"/>
                </a:solidFill>
              </a:rPr>
              <a:t>sshd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8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21FA6-EE07-4174-AF98-8D025A0F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ECD0A5-5E93-49BC-9BB8-F5244BAC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Step 5 : </a:t>
            </a:r>
            <a:r>
              <a:rPr lang="en-US" b="1" dirty="0" smtClean="0">
                <a:solidFill>
                  <a:srgbClr val="00B0F0"/>
                </a:solidFill>
              </a:rPr>
              <a:t>Check container process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&gt;&gt; docker </a:t>
            </a:r>
            <a:r>
              <a:rPr lang="en-US" dirty="0" err="1" smtClean="0"/>
              <a:t>ps</a:t>
            </a:r>
            <a:r>
              <a:rPr lang="en-US" dirty="0" smtClean="0"/>
              <a:t> 	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smtClean="0"/>
              <a:t>-a </a:t>
            </a:r>
            <a:r>
              <a:rPr lang="en-US" dirty="0" smtClean="0">
                <a:solidFill>
                  <a:srgbClr val="00B0F0"/>
                </a:solidFill>
              </a:rPr>
              <a:t>for created container)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/////////////////////////////////////////////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Stop </a:t>
            </a:r>
            <a:r>
              <a:rPr lang="en-US" b="1" dirty="0">
                <a:solidFill>
                  <a:srgbClr val="00B0F0"/>
                </a:solidFill>
              </a:rPr>
              <a:t>container </a:t>
            </a:r>
          </a:p>
          <a:p>
            <a:pPr marL="0" indent="0">
              <a:buNone/>
            </a:pPr>
            <a:r>
              <a:rPr lang="en-US" dirty="0"/>
              <a:t>&gt;&gt; docker stop </a:t>
            </a:r>
            <a:r>
              <a:rPr lang="en-US" b="1" dirty="0" smtClean="0"/>
              <a:t>ubuntu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Start container 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&gt;&gt; docker </a:t>
            </a:r>
            <a:r>
              <a:rPr lang="en-US" dirty="0" smtClean="0"/>
              <a:t>start </a:t>
            </a:r>
            <a:r>
              <a:rPr lang="en-US" b="1" dirty="0" smtClean="0"/>
              <a:t>ubuntu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Delete container process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&gt;&gt; docker </a:t>
            </a:r>
            <a:r>
              <a:rPr lang="en-US" dirty="0" err="1"/>
              <a:t>rm</a:t>
            </a:r>
            <a:r>
              <a:rPr lang="en-US" dirty="0"/>
              <a:t> -f </a:t>
            </a:r>
            <a:r>
              <a:rPr lang="en-US" b="1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1681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68087-E699-41FD-8D48-AD2F68C4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0187ED-0093-44B1-8F12-6BDE7E1F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Docker (server)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&gt;&gt; docker inspect </a:t>
            </a:r>
            <a:r>
              <a:rPr lang="en-US" b="1" dirty="0"/>
              <a:t>ubuntu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 smtClean="0"/>
              <a:t>&gt;&gt;</a:t>
            </a:r>
            <a:r>
              <a:rPr lang="en-US" dirty="0"/>
              <a:t> docker-machine </a:t>
            </a:r>
            <a:r>
              <a:rPr lang="en-US" dirty="0" err="1"/>
              <a:t>ip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Windows </a:t>
            </a:r>
            <a:r>
              <a:rPr lang="en-US" b="1" dirty="0">
                <a:solidFill>
                  <a:srgbClr val="FF0000"/>
                </a:solidFill>
              </a:rPr>
              <a:t>(client)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ipconfig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miro.medium.com/max/1028/1*c2GK0lHdAhCHxcFq0Qj8r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56"/>
          <a:stretch/>
        </p:blipFill>
        <p:spPr bwMode="auto">
          <a:xfrm>
            <a:off x="4568785" y="773669"/>
            <a:ext cx="4099826" cy="290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703/1*HbyLs5_6Jnu41MVjIbig1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0" b="50000"/>
          <a:stretch/>
        </p:blipFill>
        <p:spPr bwMode="auto">
          <a:xfrm>
            <a:off x="2839399" y="4868884"/>
            <a:ext cx="6005545" cy="168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D8AB58-EBF1-458F-9429-B21B680B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Client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70" y="1680233"/>
            <a:ext cx="4924516" cy="481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04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Client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6852" r="60831" b="53333"/>
          <a:stretch/>
        </p:blipFill>
        <p:spPr bwMode="auto">
          <a:xfrm>
            <a:off x="1771650" y="1485900"/>
            <a:ext cx="64198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19500" y="5829985"/>
            <a:ext cx="2152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: </a:t>
            </a:r>
            <a:r>
              <a:rPr lang="en-US" b="1" dirty="0" smtClean="0"/>
              <a:t>root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Password : </a:t>
            </a:r>
            <a:r>
              <a:rPr lang="en-US" b="1" dirty="0" smtClean="0"/>
              <a:t>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030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/*</a:t>
            </a:r>
            <a:r>
              <a:rPr lang="en-US" dirty="0" smtClean="0"/>
              <a:t>release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Create user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useradd</a:t>
            </a:r>
            <a:r>
              <a:rPr lang="en-US" dirty="0" smtClean="0"/>
              <a:t> </a:t>
            </a:r>
            <a:r>
              <a:rPr lang="en-US" b="1" dirty="0" err="1" smtClean="0"/>
              <a:t>itbru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 </a:t>
            </a:r>
            <a:r>
              <a:rPr lang="en-US" dirty="0" err="1" smtClean="0"/>
              <a:t>passwd</a:t>
            </a:r>
            <a:r>
              <a:rPr lang="en-US" dirty="0" smtClean="0"/>
              <a:t> </a:t>
            </a:r>
            <a:r>
              <a:rPr lang="en-US" b="1" dirty="0" err="1" smtClean="0"/>
              <a:t>itbru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Create </a:t>
            </a:r>
            <a:r>
              <a:rPr lang="en-US" b="1" dirty="0" smtClean="0">
                <a:solidFill>
                  <a:srgbClr val="00B0F0"/>
                </a:solidFill>
              </a:rPr>
              <a:t>home user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$ mkhomedir_helper </a:t>
            </a:r>
            <a:r>
              <a:rPr lang="en-US" b="1" dirty="0" err="1" smtClean="0"/>
              <a:t>itbru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938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6451</TotalTime>
  <Words>171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Putty</vt:lpstr>
      <vt:lpstr>Putty</vt:lpstr>
      <vt:lpstr>PowerPoint Presentation</vt:lpstr>
      <vt:lpstr>Install on Docker</vt:lpstr>
      <vt:lpstr>Install on Docker</vt:lpstr>
      <vt:lpstr>Check IP</vt:lpstr>
      <vt:lpstr>Windows Client</vt:lpstr>
      <vt:lpstr>Windows Client</vt:lpstr>
      <vt:lpstr>Test SSH</vt:lpstr>
      <vt:lpstr>Test SSH</vt:lpstr>
      <vt:lpstr>Test SSH</vt:lpstr>
      <vt:lpstr>Q &amp; A</vt:lpstr>
      <vt:lpstr>COMMIT CONTAINER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BRU</cp:lastModifiedBy>
  <cp:revision>163</cp:revision>
  <dcterms:created xsi:type="dcterms:W3CDTF">2019-06-17T03:06:11Z</dcterms:created>
  <dcterms:modified xsi:type="dcterms:W3CDTF">2020-01-03T01:46:03Z</dcterms:modified>
</cp:coreProperties>
</file>