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77" r:id="rId4"/>
    <p:sldId id="267" r:id="rId5"/>
    <p:sldId id="278" r:id="rId6"/>
    <p:sldId id="266" r:id="rId7"/>
    <p:sldId id="27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>
        <p:scale>
          <a:sx n="75" d="100"/>
          <a:sy n="75" d="100"/>
        </p:scale>
        <p:origin x="-123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A080-20E0-4B07-B82D-A4917920824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981B1-C3FA-4BA3-84A3-F50CEE18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5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1C242-6E97-410B-A793-669A51FB7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FTP</a:t>
            </a:r>
            <a:endParaRPr lang="en-US" sz="11500" b="1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9ABAB2-E95D-468E-81EA-15088C9AC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Aj.Drusawin</a:t>
            </a:r>
            <a:r>
              <a:rPr lang="en-US" dirty="0"/>
              <a:t> </a:t>
            </a:r>
            <a:r>
              <a:rPr lang="en-US" dirty="0" err="1"/>
              <a:t>Vongpramate</a:t>
            </a:r>
            <a:endParaRPr lang="en-US" dirty="0"/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Science, BRU</a:t>
            </a:r>
          </a:p>
        </p:txBody>
      </p:sp>
    </p:spTree>
    <p:extLst>
      <p:ext uri="{BB962C8B-B14F-4D97-AF65-F5344CB8AC3E}">
        <p14:creationId xmlns:p14="http://schemas.microsoft.com/office/powerpoint/2010/main" val="29444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57B66-BAAD-4700-878D-36A2CA1B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file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4E3243-F108-4016-A45B-B050E9F3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The File Transfer Protocol (FTP) is a standard network protocol used for the transfer of computer files between a client and server on a computer network.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B0F0"/>
                </a:solidFill>
              </a:rPr>
              <a:t>pure-</a:t>
            </a:r>
            <a:r>
              <a:rPr lang="en-US" b="1" dirty="0" err="1" smtClean="0">
                <a:solidFill>
                  <a:srgbClr val="00B0F0"/>
                </a:solidFill>
              </a:rPr>
              <a:t>ftpd</a:t>
            </a:r>
            <a:r>
              <a:rPr lang="en-US" dirty="0" smtClean="0"/>
              <a:t> </a:t>
            </a:r>
            <a:r>
              <a:rPr lang="en-US" dirty="0"/>
              <a:t>(very secure FTP daemon) is an FTP server for Unix-like systems, including Linux. It is licensed under the GNU General Public License. It supports IPv6 and SSL. </a:t>
            </a:r>
            <a:r>
              <a:rPr lang="en-US" dirty="0" err="1"/>
              <a:t>vsftpd</a:t>
            </a:r>
            <a:r>
              <a:rPr lang="en-US" dirty="0"/>
              <a:t> supports explicit (since 2.0.0) and implicit (since 2.1.0) FTPS. </a:t>
            </a:r>
            <a:r>
              <a:rPr lang="en-US" dirty="0" err="1"/>
              <a:t>vsftpd</a:t>
            </a:r>
            <a:r>
              <a:rPr lang="en-US" dirty="0"/>
              <a:t> is the default FTP server in the Ubuntu, CentOS, Fedora, </a:t>
            </a:r>
            <a:r>
              <a:rPr lang="en-US" dirty="0" err="1"/>
              <a:t>NimbleX</a:t>
            </a:r>
            <a:r>
              <a:rPr lang="en-US" dirty="0"/>
              <a:t>, Slackware and RHEL Linux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95017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D3088-BD56-4B55-89AD-A0F66B8E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649109-4E40-4B47-8316-EE00F257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Step 1 : </a:t>
            </a:r>
            <a:r>
              <a:rPr lang="en-US" b="1" dirty="0" err="1" smtClean="0">
                <a:solidFill>
                  <a:srgbClr val="00B0F0"/>
                </a:solidFill>
              </a:rPr>
              <a:t>Config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dockerfile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5" t="6674" r="41510" b="50000"/>
          <a:stretch/>
        </p:blipFill>
        <p:spPr bwMode="auto">
          <a:xfrm>
            <a:off x="2286000" y="2457450"/>
            <a:ext cx="3543300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7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64DB3-B59B-4353-9C14-1012C2C0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3E6BB-81B5-46AD-B05A-6DA858C3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7820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</a:rPr>
              <a:t>Step 2 : </a:t>
            </a:r>
            <a:r>
              <a:rPr lang="nb-NO" b="1" dirty="0" smtClean="0">
                <a:solidFill>
                  <a:srgbClr val="00B0F0"/>
                </a:solidFill>
              </a:rPr>
              <a:t>Run docker</a:t>
            </a:r>
            <a:endParaRPr lang="nb-NO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nb-NO" dirty="0"/>
              <a:t>&gt;&gt; </a:t>
            </a:r>
            <a:r>
              <a:rPr lang="nb-NO" dirty="0" smtClean="0"/>
              <a:t>docker-compose up			// -d for demon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&gt;&gt; docker ps</a:t>
            </a:r>
          </a:p>
          <a:p>
            <a:pPr marL="0" indent="0">
              <a:buNone/>
            </a:pPr>
            <a:endParaRPr lang="nb-NO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b-NO" b="1" dirty="0" smtClean="0">
                <a:solidFill>
                  <a:srgbClr val="FF0000"/>
                </a:solidFill>
              </a:rPr>
              <a:t>Step 3 </a:t>
            </a:r>
            <a:r>
              <a:rPr lang="nb-NO" b="1" dirty="0">
                <a:solidFill>
                  <a:srgbClr val="FF0000"/>
                </a:solidFill>
              </a:rPr>
              <a:t>: </a:t>
            </a:r>
            <a:r>
              <a:rPr lang="nb-NO" b="1" dirty="0">
                <a:solidFill>
                  <a:srgbClr val="00B0F0"/>
                </a:solidFill>
              </a:rPr>
              <a:t>Config service</a:t>
            </a:r>
          </a:p>
          <a:p>
            <a:pPr marL="0" indent="0">
              <a:buNone/>
            </a:pPr>
            <a:r>
              <a:rPr lang="nb-NO" dirty="0" smtClean="0"/>
              <a:t>&gt;&gt; docker </a:t>
            </a:r>
            <a:r>
              <a:rPr lang="nb-NO" dirty="0"/>
              <a:t>exec -it ftpd_server /</a:t>
            </a:r>
            <a:r>
              <a:rPr lang="nb-NO" dirty="0" smtClean="0"/>
              <a:t>bin/bash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//list all user</a:t>
            </a:r>
          </a:p>
          <a:p>
            <a:pPr marL="0" indent="0">
              <a:buNone/>
            </a:pPr>
            <a:r>
              <a:rPr lang="nb-NO" dirty="0"/>
              <a:t>$ cat </a:t>
            </a:r>
            <a:r>
              <a:rPr lang="nb-NO" b="1" dirty="0"/>
              <a:t>/etc/passwd</a:t>
            </a:r>
            <a:endParaRPr lang="nb-NO" b="1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64DB3-B59B-4353-9C14-1012C2C0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3E6BB-81B5-46AD-B05A-6DA858C3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782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 smtClean="0">
                <a:solidFill>
                  <a:srgbClr val="FF0000"/>
                </a:solidFill>
              </a:rPr>
              <a:t>Step 3 : </a:t>
            </a:r>
            <a:r>
              <a:rPr lang="nb-NO" b="1" dirty="0" smtClean="0">
                <a:solidFill>
                  <a:srgbClr val="00B0F0"/>
                </a:solidFill>
              </a:rPr>
              <a:t>Add more user</a:t>
            </a:r>
          </a:p>
          <a:p>
            <a:pPr marL="0" indent="0">
              <a:buNone/>
            </a:pPr>
            <a:r>
              <a:rPr lang="nb-NO" sz="1500" dirty="0" smtClean="0"/>
              <a:t>$ pure-pw useradd </a:t>
            </a:r>
            <a:r>
              <a:rPr lang="nb-NO" sz="1500" b="1" dirty="0" smtClean="0"/>
              <a:t>bru </a:t>
            </a:r>
            <a:r>
              <a:rPr lang="nb-NO" sz="1500" dirty="0" smtClean="0"/>
              <a:t>-f /etc/pure-ftpd/passwd/pureftpd.passwd -m -u ftpuser -d /home/ftpusers/</a:t>
            </a:r>
            <a:r>
              <a:rPr lang="nb-NO" sz="1500" b="1" dirty="0" smtClean="0"/>
              <a:t> bru </a:t>
            </a:r>
          </a:p>
          <a:p>
            <a:pPr marL="0" indent="0">
              <a:buNone/>
            </a:pPr>
            <a:endParaRPr lang="nb-NO" sz="1500" b="1" dirty="0" smtClean="0"/>
          </a:p>
          <a:p>
            <a:pPr marL="0" indent="0">
              <a:buNone/>
            </a:pPr>
            <a:r>
              <a:rPr lang="nb-NO" sz="1500" b="1" dirty="0" smtClean="0"/>
              <a:t>//change password</a:t>
            </a:r>
          </a:p>
          <a:p>
            <a:pPr marL="0" indent="0">
              <a:buNone/>
            </a:pPr>
            <a:r>
              <a:rPr lang="nb-NO" sz="1500" dirty="0" smtClean="0"/>
              <a:t>$ pure-pw passwd </a:t>
            </a:r>
            <a:r>
              <a:rPr lang="nb-NO" sz="1500" b="1" dirty="0" smtClean="0"/>
              <a:t>bru </a:t>
            </a:r>
            <a:r>
              <a:rPr lang="nb-NO" sz="1500" dirty="0" smtClean="0"/>
              <a:t>-f /etc/pure-ftpd/passwd/pureftpd.passwd -m</a:t>
            </a:r>
          </a:p>
          <a:p>
            <a:pPr marL="0" indent="0">
              <a:buNone/>
            </a:pPr>
            <a:endParaRPr lang="nb-NO" sz="1500" dirty="0"/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</a:rPr>
              <a:t>Step </a:t>
            </a:r>
            <a:r>
              <a:rPr lang="nb-NO" b="1" dirty="0" smtClean="0">
                <a:solidFill>
                  <a:srgbClr val="FF0000"/>
                </a:solidFill>
              </a:rPr>
              <a:t>4 </a:t>
            </a:r>
            <a:r>
              <a:rPr lang="nb-NO" b="1" dirty="0">
                <a:solidFill>
                  <a:srgbClr val="FF0000"/>
                </a:solidFill>
              </a:rPr>
              <a:t>: </a:t>
            </a:r>
            <a:r>
              <a:rPr lang="nb-NO" b="1" dirty="0" smtClean="0">
                <a:solidFill>
                  <a:srgbClr val="00B0F0"/>
                </a:solidFill>
              </a:rPr>
              <a:t>Stop service</a:t>
            </a:r>
          </a:p>
          <a:p>
            <a:pPr marL="0" indent="0">
              <a:buNone/>
            </a:pPr>
            <a:r>
              <a:rPr lang="nb-NO" dirty="0" smtClean="0"/>
              <a:t>//non-demon use Ctrl+C</a:t>
            </a:r>
          </a:p>
          <a:p>
            <a:pPr marL="0" indent="0">
              <a:buNone/>
            </a:pPr>
            <a:r>
              <a:rPr lang="nb-NO" dirty="0" smtClean="0"/>
              <a:t>&gt;&gt; docker-compose stop</a:t>
            </a:r>
            <a:endParaRPr lang="nb-NO" dirty="0"/>
          </a:p>
          <a:p>
            <a:pPr marL="0" indent="0">
              <a:buNone/>
            </a:pPr>
            <a:endParaRPr lang="nb-NO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6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D3088-BD56-4B55-89AD-A0F66B8E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649109-4E40-4B47-8316-EE00F257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test Client at </a:t>
            </a:r>
            <a:r>
              <a:rPr lang="en-US" b="1" dirty="0" smtClean="0"/>
              <a:t>ftp://</a:t>
            </a:r>
            <a:r>
              <a:rPr lang="en-US" b="1" dirty="0" smtClean="0"/>
              <a:t>127.0.0.1 </a:t>
            </a:r>
            <a:r>
              <a:rPr lang="en-US" b="1" dirty="0">
                <a:solidFill>
                  <a:srgbClr val="00B0F0"/>
                </a:solidFill>
              </a:rPr>
              <a:t>or</a:t>
            </a:r>
            <a:r>
              <a:rPr lang="en-US" b="1" dirty="0" smtClean="0"/>
              <a:t> Other IP</a:t>
            </a:r>
            <a:endParaRPr 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64" b="39584"/>
          <a:stretch/>
        </p:blipFill>
        <p:spPr bwMode="auto">
          <a:xfrm>
            <a:off x="1673225" y="2430463"/>
            <a:ext cx="5718175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3449638"/>
            <a:ext cx="45910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33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92" y="1516017"/>
            <a:ext cx="7828508" cy="498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19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FBFE7-27B8-4C02-B2E5-0038969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53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6413</TotalTime>
  <Words>101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FTP</vt:lpstr>
      <vt:lpstr>FTP : file transfer protocol</vt:lpstr>
      <vt:lpstr>FTP : Server</vt:lpstr>
      <vt:lpstr>FTP : Server</vt:lpstr>
      <vt:lpstr>FTP : Server</vt:lpstr>
      <vt:lpstr>FTP : Client</vt:lpstr>
      <vt:lpstr>Firewall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</dc:title>
  <dc:creator>BRU</dc:creator>
  <cp:lastModifiedBy>BRU</cp:lastModifiedBy>
  <cp:revision>138</cp:revision>
  <dcterms:created xsi:type="dcterms:W3CDTF">2019-06-17T03:06:11Z</dcterms:created>
  <dcterms:modified xsi:type="dcterms:W3CDTF">2020-01-03T01:47:00Z</dcterms:modified>
</cp:coreProperties>
</file>