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1" r:id="rId4"/>
    <p:sldId id="279" r:id="rId5"/>
    <p:sldId id="278" r:id="rId6"/>
    <p:sldId id="273" r:id="rId7"/>
    <p:sldId id="280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08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0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5BD5-155E-43A7-B789-EFB5F2CA52FC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C353-0DB2-4BEA-B3A9-201FD2CA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Email </a:t>
            </a:r>
            <a:r>
              <a:rPr lang="en-US" b="1" dirty="0" smtClean="0">
                <a:solidFill>
                  <a:srgbClr val="FF0000"/>
                </a:solidFill>
              </a:rPr>
              <a:t>Server </a:t>
            </a:r>
            <a:r>
              <a:rPr lang="en-US" b="1" dirty="0" smtClean="0"/>
              <a:t>on </a:t>
            </a:r>
            <a:r>
              <a:rPr lang="en-US" b="1" dirty="0" err="1" smtClean="0"/>
              <a:t>Docker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543800" cy="1752600"/>
          </a:xfrm>
        </p:spPr>
        <p:txBody>
          <a:bodyPr/>
          <a:lstStyle/>
          <a:p>
            <a:r>
              <a:rPr lang="en-US" dirty="0" err="1" smtClean="0"/>
              <a:t>Aj.Drusawin</a:t>
            </a:r>
            <a:r>
              <a:rPr lang="en-US" dirty="0" smtClean="0"/>
              <a:t> </a:t>
            </a:r>
            <a:r>
              <a:rPr lang="en-US" dirty="0" err="1" smtClean="0"/>
              <a:t>Vongpramate</a:t>
            </a:r>
            <a:endParaRPr lang="en-US" dirty="0" smtClean="0"/>
          </a:p>
          <a:p>
            <a:r>
              <a:rPr lang="en-US" dirty="0" smtClean="0"/>
              <a:t>Department of Information Technology</a:t>
            </a:r>
          </a:p>
          <a:p>
            <a:r>
              <a:rPr lang="en-US" dirty="0" smtClean="0"/>
              <a:t>Science, BRU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2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SMTP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: Simple Mail Transfer Protocol</a:t>
            </a:r>
          </a:p>
        </p:txBody>
      </p:sp>
      <p:pic>
        <p:nvPicPr>
          <p:cNvPr id="1026" name="Picture 2" descr="ผลการค้นหารูปภาพสำหรับ email sm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12686"/>
            <a:ext cx="636904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244334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PORT : 25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3244334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PORT : 110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9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 container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Step 1 :: Pull email container 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-p 1080:80 -p 25:25 </a:t>
            </a:r>
            <a:r>
              <a:rPr lang="en-US" dirty="0" err="1"/>
              <a:t>djfarrelly</a:t>
            </a:r>
            <a:r>
              <a:rPr lang="en-US" dirty="0"/>
              <a:t>/</a:t>
            </a:r>
            <a:r>
              <a:rPr lang="en-US" dirty="0" err="1"/>
              <a:t>maildev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Step </a:t>
            </a:r>
            <a:r>
              <a:rPr lang="en-US" b="1" dirty="0" smtClean="0">
                <a:solidFill>
                  <a:srgbClr val="00B0F0"/>
                </a:solidFill>
              </a:rPr>
              <a:t>2 </a:t>
            </a:r>
            <a:r>
              <a:rPr lang="en-US" b="1" dirty="0">
                <a:solidFill>
                  <a:srgbClr val="00B0F0"/>
                </a:solidFill>
              </a:rPr>
              <a:t>:: </a:t>
            </a:r>
            <a:r>
              <a:rPr lang="en-US" b="1" dirty="0" smtClean="0">
                <a:solidFill>
                  <a:srgbClr val="00B0F0"/>
                </a:solidFill>
              </a:rPr>
              <a:t>Check Host IP (</a:t>
            </a:r>
            <a:r>
              <a:rPr lang="en-US" b="1" dirty="0" err="1" smtClean="0">
                <a:solidFill>
                  <a:srgbClr val="00B0F0"/>
                </a:solidFill>
              </a:rPr>
              <a:t>docker</a:t>
            </a:r>
            <a:r>
              <a:rPr lang="en-US" b="1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45343" y="5088324"/>
            <a:ext cx="6781800" cy="1582556"/>
            <a:chOff x="1524000" y="4993323"/>
            <a:chExt cx="6781800" cy="15825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96" r="27131" b="5356"/>
            <a:stretch/>
          </p:blipFill>
          <p:spPr bwMode="auto">
            <a:xfrm>
              <a:off x="1828800" y="4993323"/>
              <a:ext cx="6121401" cy="158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4693557" y="6096000"/>
              <a:ext cx="36122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0" y="5334000"/>
              <a:ext cx="361224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9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Step </a:t>
            </a:r>
            <a:r>
              <a:rPr lang="en-US" b="1" dirty="0" smtClean="0">
                <a:solidFill>
                  <a:srgbClr val="00B0F0"/>
                </a:solidFill>
              </a:rPr>
              <a:t>3 :: Test host by 127.0.0.1:1080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5" y="2743200"/>
            <a:ext cx="85439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30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Telnet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Check Telnet Client</a:t>
            </a:r>
          </a:p>
          <a:p>
            <a:pPr marL="0" indent="0">
              <a:buNone/>
            </a:pPr>
            <a:r>
              <a:rPr lang="en-US" dirty="0" smtClean="0"/>
              <a:t>&gt;&gt; telnet</a:t>
            </a:r>
            <a:endParaRPr lang="en-US" dirty="0"/>
          </a:p>
        </p:txBody>
      </p:sp>
      <p:pic>
        <p:nvPicPr>
          <p:cNvPr id="4098" name="Picture 2" descr="ผลการค้นหารูปภาพสำหรับ install telnet windows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91343"/>
            <a:ext cx="514319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7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on Telnet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telnet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19.168.21.1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25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//25 or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smt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/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</a:rPr>
              <a:t>ehlo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 lo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helo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19.168.21.1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/>
              </a:rPr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mail from:&lt;sender mail&gt;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//email must use “&lt;“ and “&gt;” character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//etc. &lt;drusawin@bru.ac.th&gt;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/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rcpt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to</a:t>
            </a:r>
            <a:r>
              <a:rPr lang="en-US" b="1" dirty="0" smtClean="0">
                <a:solidFill>
                  <a:srgbClr val="FF0000"/>
                </a:solidFill>
              </a:rPr>
              <a:t>:&lt;receive mail&gt;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/>
              </a:rPr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data	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/>
              </a:rPr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Message ……………………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// subject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: ……….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/>
              </a:rPr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. 	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&gt;  quit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//exit telnet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1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00" b="50000"/>
          <a:stretch/>
        </p:blipFill>
        <p:spPr bwMode="auto">
          <a:xfrm>
            <a:off x="381000" y="304800"/>
            <a:ext cx="570184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6" r="64140" b="69027"/>
          <a:stretch/>
        </p:blipFill>
        <p:spPr bwMode="auto">
          <a:xfrm>
            <a:off x="3581399" y="4571999"/>
            <a:ext cx="5081725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84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b="1" dirty="0" smtClean="0"/>
              <a:t>Q 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b="1" dirty="0" smtClean="0"/>
              <a:t>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223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124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Email Server on Docker</vt:lpstr>
      <vt:lpstr>SMTP : Simple Mail Transfer Protocol</vt:lpstr>
      <vt:lpstr>Install container</vt:lpstr>
      <vt:lpstr>Install container</vt:lpstr>
      <vt:lpstr>Install Telnet Client</vt:lpstr>
      <vt:lpstr>Test on Telnet</vt:lpstr>
      <vt:lpstr>PowerPoint Presentation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</dc:creator>
  <cp:lastModifiedBy>BRU</cp:lastModifiedBy>
  <cp:revision>73</cp:revision>
  <dcterms:created xsi:type="dcterms:W3CDTF">2019-09-02T15:39:35Z</dcterms:created>
  <dcterms:modified xsi:type="dcterms:W3CDTF">2020-02-13T13:56:21Z</dcterms:modified>
</cp:coreProperties>
</file>