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0" r:id="rId5"/>
    <p:sldId id="270" r:id="rId6"/>
    <p:sldId id="271" r:id="rId7"/>
    <p:sldId id="273" r:id="rId8"/>
    <p:sldId id="274" r:id="rId9"/>
    <p:sldId id="261" r:id="rId10"/>
    <p:sldId id="262" r:id="rId11"/>
    <p:sldId id="263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5BD5-155E-43A7-B789-EFB5F2CA52F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Email Server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Aj.Drusawin</a:t>
            </a:r>
            <a:r>
              <a:rPr lang="en-US" dirty="0" smtClean="0"/>
              <a:t> </a:t>
            </a:r>
            <a:r>
              <a:rPr lang="en-US" dirty="0" err="1" smtClean="0"/>
              <a:t>Vongpramate</a:t>
            </a:r>
            <a:endParaRPr lang="en-US" dirty="0" smtClean="0"/>
          </a:p>
          <a:p>
            <a:r>
              <a:rPr lang="en-US" dirty="0" smtClean="0"/>
              <a:t>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2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Dovecot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/dovecot/</a:t>
            </a:r>
            <a:r>
              <a:rPr lang="en-US" dirty="0" err="1" smtClean="0"/>
              <a:t>conf.d</a:t>
            </a:r>
            <a:r>
              <a:rPr lang="en-US" dirty="0" smtClean="0"/>
              <a:t>/10-mail.conf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mail_location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maildir</a:t>
            </a:r>
            <a:r>
              <a:rPr lang="en-US" b="1" dirty="0">
                <a:solidFill>
                  <a:srgbClr val="FF0000"/>
                </a:solidFill>
              </a:rPr>
              <a:t>:~/</a:t>
            </a:r>
            <a:r>
              <a:rPr lang="en-US" b="1" dirty="0" err="1" smtClean="0">
                <a:solidFill>
                  <a:srgbClr val="FF0000"/>
                </a:solidFill>
              </a:rPr>
              <a:t>Maildir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/dovecot/</a:t>
            </a:r>
            <a:r>
              <a:rPr lang="en-US" dirty="0" err="1"/>
              <a:t>conf.d</a:t>
            </a:r>
            <a:r>
              <a:rPr lang="en-US" dirty="0"/>
              <a:t>/10-auth.conf</a:t>
            </a:r>
          </a:p>
          <a:p>
            <a:pPr marL="0" indent="0" fontAlgn="base">
              <a:buNone/>
            </a:pPr>
            <a:r>
              <a:rPr lang="en-US" b="1" dirty="0" err="1">
                <a:solidFill>
                  <a:srgbClr val="FF0000"/>
                </a:solidFill>
              </a:rPr>
              <a:t>disable_plaintext_auth</a:t>
            </a:r>
            <a:r>
              <a:rPr lang="en-US" b="1" dirty="0">
                <a:solidFill>
                  <a:srgbClr val="FF0000"/>
                </a:solidFill>
              </a:rPr>
              <a:t> = no</a:t>
            </a:r>
          </a:p>
          <a:p>
            <a:pPr marL="0" indent="0" fontAlgn="base">
              <a:buNone/>
            </a:pPr>
            <a:r>
              <a:rPr lang="en-US" b="1" dirty="0" err="1">
                <a:solidFill>
                  <a:srgbClr val="FF0000"/>
                </a:solidFill>
              </a:rPr>
              <a:t>auth_mechanisms</a:t>
            </a:r>
            <a:r>
              <a:rPr lang="en-US" b="1" dirty="0">
                <a:solidFill>
                  <a:srgbClr val="FF0000"/>
                </a:solidFill>
              </a:rPr>
              <a:t> = plain login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Dovecot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/dovecot/</a:t>
            </a:r>
            <a:r>
              <a:rPr lang="en-US" dirty="0" err="1" smtClean="0"/>
              <a:t>conf.d</a:t>
            </a:r>
            <a:r>
              <a:rPr lang="en-US" dirty="0" smtClean="0"/>
              <a:t>/10-master.conf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unix_listener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auth-userdb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#mode = 0600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user = postfix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group = postfix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0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Start service dovecot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Start Service dovecot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systemctrl</a:t>
            </a:r>
            <a:r>
              <a:rPr lang="en-US" dirty="0"/>
              <a:t> dovecot </a:t>
            </a:r>
            <a:r>
              <a:rPr lang="en-US" dirty="0" smtClean="0"/>
              <a:t>start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systemctrl</a:t>
            </a:r>
            <a:r>
              <a:rPr lang="en-US" dirty="0"/>
              <a:t> dovecot </a:t>
            </a:r>
            <a:r>
              <a:rPr lang="en-US" dirty="0" smtClean="0"/>
              <a:t>enable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6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Telnet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telnet </a:t>
            </a:r>
            <a:r>
              <a:rPr lang="en-US" dirty="0" err="1" smtClean="0"/>
              <a:t>localhost</a:t>
            </a:r>
            <a:r>
              <a:rPr lang="en-US" dirty="0" smtClean="0"/>
              <a:t> pop3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&gt;&gt; user </a:t>
            </a:r>
            <a:r>
              <a:rPr lang="en-US" b="1" dirty="0" err="1" smtClean="0">
                <a:solidFill>
                  <a:srgbClr val="FF0000"/>
                </a:solidFill>
              </a:rPr>
              <a:t>userMail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&gt;&gt; pass </a:t>
            </a:r>
            <a:r>
              <a:rPr lang="en-US" b="1" dirty="0" err="1" smtClean="0">
                <a:solidFill>
                  <a:srgbClr val="FF0000"/>
                </a:solidFill>
              </a:rPr>
              <a:t>userMail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&gt;&gt; list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&gt;&gt; </a:t>
            </a:r>
            <a:r>
              <a:rPr lang="en-US" b="1" dirty="0" err="1">
                <a:solidFill>
                  <a:srgbClr val="FF0000"/>
                </a:solidFill>
              </a:rPr>
              <a:t>retr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&gt;&gt; quit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9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Necessary Apps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Postfix </a:t>
            </a:r>
            <a:r>
              <a:rPr lang="en-US" dirty="0" smtClean="0"/>
              <a:t>(</a:t>
            </a:r>
            <a:r>
              <a:rPr lang="en-US" dirty="0" smtClean="0"/>
              <a:t>Which will be used to send emails)</a:t>
            </a:r>
          </a:p>
          <a:p>
            <a:r>
              <a:rPr lang="en-US" dirty="0"/>
              <a:t>Dovecot (Which will be used to </a:t>
            </a:r>
            <a:r>
              <a:rPr lang="en-US" dirty="0" smtClean="0"/>
              <a:t>receive emails)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Squirrelmail</a:t>
            </a:r>
            <a:r>
              <a:rPr lang="en-US" dirty="0" smtClean="0">
                <a:solidFill>
                  <a:srgbClr val="FF0000"/>
                </a:solidFill>
              </a:rPr>
              <a:t> (It will be our email web client)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sz="2800" dirty="0" err="1" smtClean="0"/>
              <a:t>sudo</a:t>
            </a:r>
            <a:r>
              <a:rPr lang="en-US" sz="2800" dirty="0" smtClean="0"/>
              <a:t> yum -y install </a:t>
            </a:r>
            <a:r>
              <a:rPr lang="en-US" sz="2800" dirty="0" smtClean="0"/>
              <a:t>postfix dovecot </a:t>
            </a:r>
            <a:r>
              <a:rPr lang="en-US" sz="2800" dirty="0" err="1" smtClean="0"/>
              <a:t>squirrelmail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disable </a:t>
            </a:r>
            <a:r>
              <a:rPr lang="en-US" dirty="0" err="1" smtClean="0"/>
              <a:t>SeLinux</a:t>
            </a:r>
            <a:r>
              <a:rPr lang="en-US" dirty="0" smtClean="0"/>
              <a:t> &amp;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#disable </a:t>
            </a:r>
            <a:r>
              <a:rPr lang="en-US" dirty="0" err="1" smtClean="0"/>
              <a:t>SeLinux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selinux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SELINUX=disabled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#stop </a:t>
            </a:r>
            <a:r>
              <a:rPr lang="en-US" dirty="0" err="1" smtClean="0"/>
              <a:t>fiewall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systemctl</a:t>
            </a:r>
            <a:r>
              <a:rPr lang="en-US" dirty="0"/>
              <a:t> stop </a:t>
            </a:r>
            <a:r>
              <a:rPr lang="en-US" dirty="0" err="1" smtClean="0"/>
              <a:t>firewalld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domain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#Modify </a:t>
            </a:r>
            <a:r>
              <a:rPr lang="en-US" dirty="0" smtClean="0"/>
              <a:t>domain 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hostname </a:t>
            </a:r>
            <a:r>
              <a:rPr lang="en-US" dirty="0" err="1" smtClean="0"/>
              <a:t>mail.xxx.local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sysconfig</a:t>
            </a:r>
            <a:r>
              <a:rPr lang="en-US" dirty="0" smtClean="0"/>
              <a:t>/network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hostname=</a:t>
            </a:r>
            <a:r>
              <a:rPr lang="en-US" b="1" dirty="0" err="1" smtClean="0">
                <a:solidFill>
                  <a:srgbClr val="FF0000"/>
                </a:solidFill>
              </a:rPr>
              <a:t>mail.xxx.local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#Install telnet</a:t>
            </a:r>
          </a:p>
          <a:p>
            <a:pPr marL="0" indent="0">
              <a:buNone/>
            </a:pPr>
            <a:r>
              <a:rPr lang="en-US" dirty="0" smtClean="0"/>
              <a:t>$ yum </a:t>
            </a:r>
            <a:r>
              <a:rPr lang="en-US" dirty="0"/>
              <a:t>install telnet -y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0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/>
              <a:t>/etc/postfix/main.cf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myhostname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mail.xxx.local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mydomain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xxx.local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myorigin</a:t>
            </a:r>
            <a:r>
              <a:rPr lang="en-US" b="1" dirty="0">
                <a:solidFill>
                  <a:srgbClr val="FF0000"/>
                </a:solidFill>
              </a:rPr>
              <a:t> = $</a:t>
            </a:r>
            <a:r>
              <a:rPr lang="en-US" b="1" dirty="0" err="1">
                <a:solidFill>
                  <a:srgbClr val="FF0000"/>
                </a:solidFill>
              </a:rPr>
              <a:t>mydomain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inet_interfaces</a:t>
            </a:r>
            <a:r>
              <a:rPr lang="en-US" b="1" dirty="0">
                <a:solidFill>
                  <a:srgbClr val="FF0000"/>
                </a:solidFill>
              </a:rPr>
              <a:t> = all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mydestination</a:t>
            </a:r>
            <a:r>
              <a:rPr lang="en-US" b="1" dirty="0">
                <a:solidFill>
                  <a:srgbClr val="FF0000"/>
                </a:solidFill>
              </a:rPr>
              <a:t> = $</a:t>
            </a:r>
            <a:r>
              <a:rPr lang="en-US" b="1" dirty="0" err="1">
                <a:solidFill>
                  <a:srgbClr val="FF0000"/>
                </a:solidFill>
              </a:rPr>
              <a:t>myhostname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localhost</a:t>
            </a:r>
            <a:r>
              <a:rPr lang="en-US" b="1" dirty="0">
                <a:solidFill>
                  <a:srgbClr val="FF0000"/>
                </a:solidFill>
              </a:rPr>
              <a:t>.$</a:t>
            </a:r>
            <a:r>
              <a:rPr lang="en-US" b="1" dirty="0" err="1">
                <a:solidFill>
                  <a:srgbClr val="FF0000"/>
                </a:solidFill>
              </a:rPr>
              <a:t>mydomain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localhost</a:t>
            </a:r>
            <a:r>
              <a:rPr lang="en-US" b="1" dirty="0">
                <a:solidFill>
                  <a:srgbClr val="FF0000"/>
                </a:solidFill>
              </a:rPr>
              <a:t>, $</a:t>
            </a:r>
            <a:r>
              <a:rPr lang="en-US" b="1" dirty="0" err="1">
                <a:solidFill>
                  <a:srgbClr val="FF0000"/>
                </a:solidFill>
              </a:rPr>
              <a:t>mydomain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mynetworks</a:t>
            </a:r>
            <a:r>
              <a:rPr lang="en-US" b="1" dirty="0">
                <a:solidFill>
                  <a:srgbClr val="FF0000"/>
                </a:solidFill>
              </a:rPr>
              <a:t> = 192.168.1.0/24, 127.0.0.0/8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home_mailbox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Maildir</a:t>
            </a:r>
            <a:r>
              <a:rPr lang="en-US" b="1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2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Service </a:t>
            </a:r>
            <a:r>
              <a:rPr lang="en-US" dirty="0" smtClean="0"/>
              <a:t>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Start Service postfix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systemctrl</a:t>
            </a:r>
            <a:r>
              <a:rPr lang="en-US" dirty="0" smtClean="0"/>
              <a:t> </a:t>
            </a:r>
            <a:r>
              <a:rPr lang="en-US" dirty="0" err="1" smtClean="0"/>
              <a:t>posfix</a:t>
            </a:r>
            <a:r>
              <a:rPr lang="en-US" dirty="0" smtClean="0"/>
              <a:t> start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systemctrl</a:t>
            </a:r>
            <a:r>
              <a:rPr lang="en-US" dirty="0"/>
              <a:t> </a:t>
            </a:r>
            <a:r>
              <a:rPr lang="en-US" dirty="0" err="1"/>
              <a:t>posfix</a:t>
            </a:r>
            <a:r>
              <a:rPr lang="en-US" dirty="0"/>
              <a:t> </a:t>
            </a:r>
            <a:r>
              <a:rPr lang="en-US" dirty="0" smtClean="0"/>
              <a:t>enable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#add new user</a:t>
            </a:r>
          </a:p>
          <a:p>
            <a:pPr marL="0" indent="0" fontAlgn="base">
              <a:buNone/>
            </a:pPr>
            <a:r>
              <a:rPr lang="en-US" dirty="0" smtClean="0"/>
              <a:t>$ </a:t>
            </a:r>
            <a:r>
              <a:rPr lang="en-US" dirty="0" err="1" smtClean="0"/>
              <a:t>useradd</a:t>
            </a:r>
            <a:r>
              <a:rPr lang="en-US" dirty="0" smtClean="0"/>
              <a:t> </a:t>
            </a:r>
            <a:r>
              <a:rPr lang="en-US" dirty="0" err="1" smtClean="0"/>
              <a:t>userMail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$ </a:t>
            </a:r>
            <a:r>
              <a:rPr lang="en-US" dirty="0" err="1" smtClean="0"/>
              <a:t>passwd</a:t>
            </a:r>
            <a:r>
              <a:rPr lang="en-US" dirty="0" smtClean="0"/>
              <a:t> </a:t>
            </a:r>
            <a:r>
              <a:rPr lang="en-US" dirty="0" err="1" smtClean="0"/>
              <a:t>userMail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telnet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localhost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smtp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</a:rPr>
              <a:t>&gt;&gt;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</a:rPr>
              <a:t>ehlo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localhost</a:t>
            </a:r>
            <a:endParaRPr lang="en-US" b="1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</a:rPr>
              <a:t>mail </a:t>
            </a:r>
            <a:r>
              <a:rPr lang="en-US" b="1" dirty="0" err="1" smtClean="0">
                <a:solidFill>
                  <a:srgbClr val="FF0000"/>
                </a:solidFill>
              </a:rPr>
              <a:t>from:userMail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/>
              </a:rPr>
              <a:t>&gt;&gt; </a:t>
            </a:r>
            <a:r>
              <a:rPr lang="en-US" b="1" dirty="0" err="1" smtClean="0">
                <a:solidFill>
                  <a:srgbClr val="FF0000"/>
                </a:solidFill>
              </a:rPr>
              <a:t>rcpt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to:&lt;user1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</a:rPr>
              <a:t>message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</a:rPr>
              <a:t>quit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1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cd </a:t>
            </a: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userMail</a:t>
            </a:r>
            <a:r>
              <a:rPr lang="en-US" dirty="0" smtClean="0"/>
              <a:t>/</a:t>
            </a:r>
            <a:r>
              <a:rPr lang="en-US" dirty="0" err="1" smtClean="0"/>
              <a:t>Maildir</a:t>
            </a:r>
            <a:r>
              <a:rPr lang="en-US" dirty="0" smtClean="0"/>
              <a:t>/new/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cat &lt;</a:t>
            </a:r>
            <a:r>
              <a:rPr lang="en-US" dirty="0" err="1" smtClean="0"/>
              <a:t>file.local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4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Dovecot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/dovecot/</a:t>
            </a:r>
            <a:r>
              <a:rPr lang="en-US" dirty="0" err="1" smtClean="0"/>
              <a:t>dovecot.conf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//from</a:t>
            </a:r>
          </a:p>
          <a:p>
            <a:pPr marL="0" indent="0">
              <a:buNone/>
            </a:pPr>
            <a:r>
              <a:rPr lang="en-US" dirty="0" smtClean="0"/>
              <a:t>#Protocols=</a:t>
            </a:r>
            <a:r>
              <a:rPr lang="en-US" dirty="0" err="1" smtClean="0"/>
              <a:t>imap</a:t>
            </a:r>
            <a:r>
              <a:rPr lang="en-US" dirty="0" smtClean="0"/>
              <a:t> pop3 </a:t>
            </a:r>
            <a:r>
              <a:rPr lang="en-US" dirty="0" err="1" smtClean="0"/>
              <a:t>lmtp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//To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Protocols=</a:t>
            </a:r>
            <a:r>
              <a:rPr lang="en-US" b="1" dirty="0" err="1" smtClean="0">
                <a:solidFill>
                  <a:srgbClr val="FF0000"/>
                </a:solidFill>
              </a:rPr>
              <a:t>imap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pop3 </a:t>
            </a:r>
            <a:r>
              <a:rPr lang="en-US" b="1" dirty="0" err="1">
                <a:solidFill>
                  <a:srgbClr val="FF0000"/>
                </a:solidFill>
              </a:rPr>
              <a:t>lmtp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5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264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Email Server</vt:lpstr>
      <vt:lpstr>Install Necessary Apps</vt:lpstr>
      <vt:lpstr>disable SeLinux &amp; Firewall</vt:lpstr>
      <vt:lpstr>Modify domain name</vt:lpstr>
      <vt:lpstr>Postfix Config </vt:lpstr>
      <vt:lpstr>Start Service postfix</vt:lpstr>
      <vt:lpstr>Test on Telnet</vt:lpstr>
      <vt:lpstr>Read Mail</vt:lpstr>
      <vt:lpstr>Dovecot Configuration</vt:lpstr>
      <vt:lpstr>Dovecot Configuration</vt:lpstr>
      <vt:lpstr>Dovecot Configuration</vt:lpstr>
      <vt:lpstr> Start service dovecot </vt:lpstr>
      <vt:lpstr>Test on Telnet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</dc:creator>
  <cp:lastModifiedBy>BRU</cp:lastModifiedBy>
  <cp:revision>55</cp:revision>
  <dcterms:created xsi:type="dcterms:W3CDTF">2019-09-02T15:39:35Z</dcterms:created>
  <dcterms:modified xsi:type="dcterms:W3CDTF">2019-09-02T21:02:14Z</dcterms:modified>
</cp:coreProperties>
</file>