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83" r:id="rId2"/>
    <p:sldId id="286" r:id="rId3"/>
    <p:sldId id="287" r:id="rId4"/>
    <p:sldId id="288" r:id="rId5"/>
    <p:sldId id="289" r:id="rId6"/>
    <p:sldId id="290" r:id="rId7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F"/>
    <a:srgbClr val="66FF33"/>
    <a:srgbClr val="FF0000"/>
    <a:srgbClr val="0000FF"/>
    <a:srgbClr val="9A000D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27"/>
    <p:restoredTop sz="94431"/>
  </p:normalViewPr>
  <p:slideViewPr>
    <p:cSldViewPr>
      <p:cViewPr varScale="1">
        <p:scale>
          <a:sx n="137" d="100"/>
          <a:sy n="137" d="100"/>
        </p:scale>
        <p:origin x="72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4C6FB-68DE-4B07-B6EA-856A8564D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9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fld id="{FE061C16-56D9-455B-A146-2A84C0109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23A90-AAB2-4E1F-810E-42AB8D66212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1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F9A7-9283-4D8B-9F6C-3A2099420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3C48-FFF1-4AEA-9073-49209B234D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8893-BB50-418D-87EF-CE85479030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7299-C40C-42AB-B0C0-2E6E0A5A7F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35AA-A946-4799-AE91-DFCF9FD1ED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479DE-F942-4FD0-8CAF-21BC2CE5C1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3082-F798-4B73-9568-E1035691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5E0F-F894-4775-8178-1A4251DDCC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7575-2D68-4047-9720-BE9B5A1AD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95AC-4451-497A-81AB-7CB5E20C8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935E-8D12-4537-8C77-C33ADB8F58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DEC360-6AEE-4CC6-B4A7-44FE5C1251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5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rd.gg/nJrpV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153400" cy="12192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Calibri" charset="0"/>
              </a:rPr>
              <a:t>CS4730: Computer Game Design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Calibri" charset="0"/>
              </a:rPr>
              <a:t>Daily Announcements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August 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TA/</a:t>
            </a:r>
            <a:r>
              <a:rPr lang="en-US" sz="2600" dirty="0" err="1"/>
              <a:t>Floryan</a:t>
            </a:r>
            <a:r>
              <a:rPr lang="en-US" sz="2600" dirty="0"/>
              <a:t> Office Hours are on the course website and also the course calendar. Check “course logistics” page</a:t>
            </a:r>
          </a:p>
          <a:p>
            <a:pPr lvl="1"/>
            <a:r>
              <a:rPr lang="en-US" sz="1800" dirty="0"/>
              <a:t>They start next week</a:t>
            </a:r>
          </a:p>
          <a:p>
            <a:pPr lvl="1"/>
            <a:r>
              <a:rPr lang="en-US" sz="1800" dirty="0" err="1"/>
              <a:t>Floryan’s</a:t>
            </a:r>
            <a:r>
              <a:rPr lang="en-US" sz="1800" dirty="0"/>
              <a:t> time is for Game Designers only, so no 2150 interference!</a:t>
            </a:r>
          </a:p>
          <a:p>
            <a:r>
              <a:rPr lang="en-US" sz="2200" dirty="0"/>
              <a:t>TAs have setup a Discord server for us. </a:t>
            </a:r>
          </a:p>
          <a:p>
            <a:pPr lvl="1"/>
            <a:r>
              <a:rPr lang="en-US" sz="1800" dirty="0"/>
              <a:t>Invite link is: </a:t>
            </a:r>
            <a:r>
              <a:rPr lang="en-US" sz="1800" dirty="0">
                <a:hlinkClick r:id="rId2"/>
              </a:rPr>
              <a:t>https://discord.gg/nJrpV8</a:t>
            </a:r>
            <a:endParaRPr lang="en-US" sz="1800" dirty="0"/>
          </a:p>
          <a:p>
            <a:pPr lvl="1"/>
            <a:r>
              <a:rPr lang="en-US" sz="1800" dirty="0"/>
              <a:t>We are going to try discord for all class interaction, so I’m removing Piazza.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 err="1"/>
              <a:t>Github</a:t>
            </a:r>
            <a:r>
              <a:rPr lang="en-US" sz="1800" dirty="0"/>
              <a:t> classroom will be configured VERY soon. Today. If not before class, I’ll email out the details.</a:t>
            </a:r>
          </a:p>
          <a:p>
            <a:pPr lvl="1"/>
            <a:r>
              <a:rPr lang="en-US" sz="1800" dirty="0"/>
              <a:t>Homework 1 is meant to be a fun programming warm-up. You are also meant to be CREATIVE (gasp!!)</a:t>
            </a:r>
          </a:p>
          <a:p>
            <a:r>
              <a:rPr lang="en-US" sz="2200" dirty="0"/>
              <a:t>Groups: I’ll be sending around a form or spreadsheet for groups.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806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TA/</a:t>
            </a:r>
            <a:r>
              <a:rPr lang="en-US" sz="2600" dirty="0" err="1"/>
              <a:t>Floryan</a:t>
            </a:r>
            <a:r>
              <a:rPr lang="en-US" sz="2600" dirty="0"/>
              <a:t> Office Hours are on the course website and also the course calendar. Check “course logistics” page</a:t>
            </a:r>
          </a:p>
          <a:p>
            <a:pPr lvl="1"/>
            <a:r>
              <a:rPr lang="en-US" sz="1800" dirty="0"/>
              <a:t>Mine are Tuesday, 12:15-1:45. Today, I have to leave early at 1.</a:t>
            </a:r>
          </a:p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 err="1"/>
              <a:t>Github</a:t>
            </a:r>
            <a:r>
              <a:rPr lang="en-US" sz="1800" dirty="0"/>
              <a:t> classroom configured for HW 1 and 2. Any issues with it so far?</a:t>
            </a:r>
          </a:p>
          <a:p>
            <a:pPr lvl="1"/>
            <a:r>
              <a:rPr lang="en-US" sz="1800" dirty="0"/>
              <a:t>Homework 1 is meant to be a fun programming warm-up. You are also meant to be CREATIVE (gasp!!)</a:t>
            </a:r>
          </a:p>
          <a:p>
            <a:pPr lvl="1"/>
            <a:r>
              <a:rPr lang="en-US" sz="1800" dirty="0"/>
              <a:t>Due date is next Thursday at 11:59pm.</a:t>
            </a:r>
          </a:p>
          <a:p>
            <a:r>
              <a:rPr lang="en-US" sz="2200" dirty="0"/>
              <a:t>Groups: Need to establish these by end of this week.</a:t>
            </a:r>
          </a:p>
          <a:p>
            <a:pPr lvl="1"/>
            <a:r>
              <a:rPr lang="en-US" sz="1800" dirty="0"/>
              <a:t>I sent around a spreadsheet. Please fill it out.</a:t>
            </a:r>
          </a:p>
          <a:p>
            <a:pPr lvl="1"/>
            <a:r>
              <a:rPr lang="en-US" sz="1800" dirty="0"/>
              <a:t>Everyone’s name needs to be on the spreadsheet one way or another.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521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September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 err="1"/>
              <a:t>Github</a:t>
            </a:r>
            <a:r>
              <a:rPr lang="en-US" sz="1800" dirty="0"/>
              <a:t> classroom configured for HW 1 and 2. Any issues with it so far?</a:t>
            </a:r>
          </a:p>
          <a:p>
            <a:pPr lvl="1"/>
            <a:r>
              <a:rPr lang="en-US" sz="1800" dirty="0"/>
              <a:t>Homework 1 is meant to be a fun programming warm-up. You are also meant to be CREATIVE (gasp!!)</a:t>
            </a:r>
          </a:p>
          <a:p>
            <a:pPr lvl="1"/>
            <a:r>
              <a:rPr lang="en-US" sz="1800" dirty="0"/>
              <a:t>Due date is next Thursday at 11:59pm. This means you are guaranteed grading / feedback after that deadline. Remember, can resubmit in OH or at hard deadline in October. </a:t>
            </a:r>
          </a:p>
          <a:p>
            <a:r>
              <a:rPr lang="en-US" sz="2200" dirty="0"/>
              <a:t>Groups: Need to establish these by end of this week.</a:t>
            </a:r>
          </a:p>
          <a:p>
            <a:pPr lvl="1"/>
            <a:r>
              <a:rPr lang="en-US" sz="1800" dirty="0"/>
              <a:t>I sent around a spreadsheet. Please fill it out.</a:t>
            </a:r>
          </a:p>
          <a:p>
            <a:pPr lvl="1"/>
            <a:r>
              <a:rPr lang="en-US" sz="1800" dirty="0"/>
              <a:t>Everyone’s name needs to be on the spreadsheet one way or another.</a:t>
            </a:r>
          </a:p>
          <a:p>
            <a:pPr lvl="1"/>
            <a:r>
              <a:rPr lang="en-US" sz="1800" dirty="0"/>
              <a:t>We will be finalizing groups over the weekend.</a:t>
            </a:r>
          </a:p>
          <a:p>
            <a:r>
              <a:rPr lang="en-US" sz="2200" dirty="0"/>
              <a:t>Next homework: Group Project Design Document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889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/>
              <a:t>It is due this Thursday at midnight for feedback.</a:t>
            </a:r>
          </a:p>
          <a:p>
            <a:pPr lvl="1"/>
            <a:r>
              <a:rPr lang="en-US" sz="1800" dirty="0"/>
              <a:t>You have one more submission attempt (last chance) if you don’t pass it.</a:t>
            </a:r>
          </a:p>
          <a:p>
            <a:r>
              <a:rPr lang="en-US" sz="2200" dirty="0"/>
              <a:t>Groups: have been established. </a:t>
            </a:r>
          </a:p>
          <a:p>
            <a:pPr lvl="1"/>
            <a:r>
              <a:rPr lang="en-US" sz="1800" dirty="0"/>
              <a:t>They are on the course website (</a:t>
            </a:r>
            <a:r>
              <a:rPr lang="en-US" sz="1800" dirty="0" err="1"/>
              <a:t>homeworks</a:t>
            </a:r>
            <a:r>
              <a:rPr lang="en-US" sz="1800" dirty="0"/>
              <a:t> page)</a:t>
            </a:r>
          </a:p>
          <a:p>
            <a:pPr lvl="1"/>
            <a:r>
              <a:rPr lang="en-US" sz="1800" dirty="0"/>
              <a:t>Let me (or any TA) know within 48 hours if there are any problems</a:t>
            </a:r>
          </a:p>
          <a:p>
            <a:pPr lvl="1"/>
            <a:r>
              <a:rPr lang="en-US" sz="1800" dirty="0"/>
              <a:t>We will setup the group assignments on </a:t>
            </a:r>
            <a:r>
              <a:rPr lang="en-US" sz="1800" dirty="0" err="1"/>
              <a:t>Github</a:t>
            </a:r>
            <a:r>
              <a:rPr lang="en-US" sz="1800" dirty="0"/>
              <a:t> classroom once finalized</a:t>
            </a:r>
          </a:p>
          <a:p>
            <a:r>
              <a:rPr lang="en-US" sz="2200" dirty="0"/>
              <a:t>First Group HW: Design Document</a:t>
            </a:r>
          </a:p>
          <a:p>
            <a:pPr lvl="1"/>
            <a:r>
              <a:rPr lang="en-US" sz="1800" dirty="0"/>
              <a:t>Due two weeks from Thursday. Start thinking about your game’s mechanics and brainstorming simple level design set pieces (today’s lecture will help)</a:t>
            </a:r>
          </a:p>
          <a:p>
            <a:r>
              <a:rPr lang="en-US" sz="2200" dirty="0"/>
              <a:t>Remember: Get and read “reality is broken”, readings on slides page.</a:t>
            </a:r>
          </a:p>
          <a:p>
            <a:r>
              <a:rPr lang="en-US" sz="2200" dirty="0"/>
              <a:t>Today: Let’s play Super Metroid!!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436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pPr lvl="1"/>
            <a:r>
              <a:rPr lang="en-US" sz="1800" dirty="0"/>
              <a:t>Please check discord for announcements and such.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/>
              <a:t>It is due tonight. You can keep pushing afterwards.</a:t>
            </a:r>
          </a:p>
          <a:p>
            <a:pPr lvl="1"/>
            <a:r>
              <a:rPr lang="en-US" sz="1800" dirty="0"/>
              <a:t>Feedback will be returned to you by end of weekend.</a:t>
            </a:r>
          </a:p>
          <a:p>
            <a:r>
              <a:rPr lang="en-US" sz="2200" dirty="0"/>
              <a:t>Groups: have been established. </a:t>
            </a:r>
          </a:p>
          <a:p>
            <a:pPr lvl="1"/>
            <a:r>
              <a:rPr lang="en-US" sz="1800" dirty="0"/>
              <a:t>They are on the course website (</a:t>
            </a:r>
            <a:r>
              <a:rPr lang="en-US" sz="1800" dirty="0" err="1"/>
              <a:t>homeworks</a:t>
            </a:r>
            <a:r>
              <a:rPr lang="en-US" sz="1800" dirty="0"/>
              <a:t> page)</a:t>
            </a:r>
          </a:p>
          <a:p>
            <a:r>
              <a:rPr lang="en-US" sz="2200" dirty="0"/>
              <a:t>First Group HW: Design Document</a:t>
            </a:r>
          </a:p>
          <a:p>
            <a:pPr lvl="1"/>
            <a:r>
              <a:rPr lang="en-US" sz="1800" dirty="0"/>
              <a:t>Due two weeks from today. Start thinking about your game’s mechanics and brainstorming simple level design set pieces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</a:t>
            </a:r>
            <a:r>
              <a:rPr lang="en-US" sz="2200" i="1" dirty="0"/>
              <a:t>The Wrath of </a:t>
            </a:r>
            <a:r>
              <a:rPr lang="en-US" sz="2200" i="1" dirty="0" err="1"/>
              <a:t>Kann</a:t>
            </a:r>
            <a:r>
              <a:rPr lang="en-US" sz="2200" i="1" dirty="0"/>
              <a:t>: Celeste Edition</a:t>
            </a:r>
            <a:r>
              <a:rPr lang="en-US" sz="2200" dirty="0"/>
              <a:t>!!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156048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8200</TotalTime>
  <Words>763</Words>
  <Application>Microsoft Macintosh PowerPoint</Application>
  <PresentationFormat>On-screen Show (4:3)</PresentationFormat>
  <Paragraphs>70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ＭＳ Ｐゴシック</vt:lpstr>
      <vt:lpstr>Arial</vt:lpstr>
      <vt:lpstr>Calibri</vt:lpstr>
      <vt:lpstr>Blank Presentation</vt:lpstr>
      <vt:lpstr>CS4730: Computer Game Design</vt:lpstr>
      <vt:lpstr>Thursday, August 27</vt:lpstr>
      <vt:lpstr>Tuesday, September 1</vt:lpstr>
      <vt:lpstr>Thursday, September 3</vt:lpstr>
      <vt:lpstr>Tuesday, September 8</vt:lpstr>
      <vt:lpstr>Tuesday, September 8</vt:lpstr>
    </vt:vector>
  </TitlesOfParts>
  <Company>North Carolina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Zheng</dc:creator>
  <cp:lastModifiedBy>Microsoft Office User</cp:lastModifiedBy>
  <cp:revision>992</cp:revision>
  <cp:lastPrinted>2009-09-22T17:08:35Z</cp:lastPrinted>
  <dcterms:created xsi:type="dcterms:W3CDTF">2010-02-08T00:29:22Z</dcterms:created>
  <dcterms:modified xsi:type="dcterms:W3CDTF">2020-09-10T15:53:21Z</dcterms:modified>
</cp:coreProperties>
</file>