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14" r:id="rId12"/>
    <p:sldId id="313" r:id="rId13"/>
    <p:sldId id="294" r:id="rId14"/>
    <p:sldId id="298" r:id="rId15"/>
    <p:sldId id="299" r:id="rId16"/>
    <p:sldId id="300" r:id="rId17"/>
    <p:sldId id="301" r:id="rId18"/>
    <p:sldId id="295" r:id="rId19"/>
    <p:sldId id="297" r:id="rId2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/>
    <p:restoredTop sz="94675"/>
  </p:normalViewPr>
  <p:slideViewPr>
    <p:cSldViewPr>
      <p:cViewPr varScale="1">
        <p:scale>
          <a:sx n="140" d="100"/>
          <a:sy n="140" d="100"/>
        </p:scale>
        <p:origin x="16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What is a game?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Escapism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Victory</a:t>
            </a:r>
          </a:p>
          <a:p>
            <a:r>
              <a:rPr lang="en-US" dirty="0"/>
              <a:t>(a whole lot more…)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Bartle in 1996</a:t>
            </a:r>
          </a:p>
          <a:p>
            <a:endParaRPr lang="en-US" dirty="0"/>
          </a:p>
          <a:p>
            <a:r>
              <a:rPr lang="en-US" dirty="0"/>
              <a:t>Bartle’s Four Types of Online Gamers</a:t>
            </a:r>
          </a:p>
          <a:p>
            <a:pPr lvl="1"/>
            <a:r>
              <a:rPr lang="en-US" dirty="0"/>
              <a:t>Achiever: overcome challenges, gather rewards</a:t>
            </a:r>
          </a:p>
          <a:p>
            <a:pPr lvl="1"/>
            <a:r>
              <a:rPr lang="en-US" dirty="0"/>
              <a:t>Explorer: discover, understand game worlds</a:t>
            </a:r>
          </a:p>
          <a:p>
            <a:pPr lvl="1"/>
            <a:r>
              <a:rPr lang="en-US" dirty="0"/>
              <a:t>Socializer: interact and role-play</a:t>
            </a:r>
          </a:p>
          <a:p>
            <a:pPr lvl="1"/>
            <a:r>
              <a:rPr lang="en-US" dirty="0" err="1"/>
              <a:t>Griefer</a:t>
            </a:r>
            <a:r>
              <a:rPr lang="en-US" dirty="0"/>
              <a:t>: distress other players in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Bartle’s Taxonomy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 descr="http://marianneriis.files.wordpress.com/2012/05/playe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62700" cy="4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See, I bet most of you started thinking about video games…</a:t>
            </a:r>
          </a:p>
          <a:p>
            <a:r>
              <a:rPr lang="en-US" dirty="0"/>
              <a:t>But let’s back up</a:t>
            </a:r>
          </a:p>
          <a:p>
            <a:r>
              <a:rPr lang="en-US" dirty="0"/>
              <a:t>How about that riveting story in </a:t>
            </a:r>
            <a:r>
              <a:rPr lang="en-US" i="1" dirty="0"/>
              <a:t>Chutes and Ladders?  Candy Land?  Monopoly?</a:t>
            </a:r>
          </a:p>
          <a:p>
            <a:r>
              <a:rPr lang="en-US" dirty="0"/>
              <a:t>Okay, now video games…</a:t>
            </a:r>
          </a:p>
          <a:p>
            <a:pPr lvl="1"/>
            <a:r>
              <a:rPr lang="en-US" dirty="0"/>
              <a:t>Exactly how many times has Princess Peach been kidnapped?  Is it even a crime anymore?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you to play a certain game?</a:t>
            </a:r>
          </a:p>
          <a:p>
            <a:r>
              <a:rPr lang="en-US" dirty="0"/>
              <a:t>Do you play a game solely for the story/lore?</a:t>
            </a:r>
          </a:p>
          <a:p>
            <a:r>
              <a:rPr lang="en-US" dirty="0"/>
              <a:t>Or do you play the game for the mechanics/</a:t>
            </a:r>
            <a:r>
              <a:rPr lang="en-US" dirty="0" err="1"/>
              <a:t>playstyle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6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games a vehicle for telling a story?</a:t>
            </a:r>
          </a:p>
          <a:p>
            <a:r>
              <a:rPr lang="en-US" dirty="0"/>
              <a:t>Or are games about how we empower the player to do things they don’t normally get to do?</a:t>
            </a:r>
          </a:p>
          <a:p>
            <a:r>
              <a:rPr lang="en-US" dirty="0"/>
              <a:t>Is it the author’s voice we care about, or is it the gamers?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game where the author’s voice is paramount – over that of the player’s.</a:t>
            </a:r>
          </a:p>
          <a:p>
            <a:r>
              <a:rPr lang="en-US" dirty="0"/>
              <a:t>Name a game where the player’s voice is paramount – over that of the author’s.</a:t>
            </a:r>
          </a:p>
          <a:p>
            <a:r>
              <a:rPr lang="en-US" dirty="0"/>
              <a:t>What characteristics do the two types of games have?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0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extreme is dangerous.</a:t>
            </a:r>
          </a:p>
          <a:p>
            <a:r>
              <a:rPr lang="en-US" dirty="0"/>
              <a:t>Pure story often has poor mechanics, or is simply watching a movie.  Why watch a movie holding a controller?</a:t>
            </a:r>
          </a:p>
          <a:p>
            <a:r>
              <a:rPr lang="en-US" dirty="0"/>
              <a:t>Pure mechanics often leads to lack of player motivation and interest.  Why use your agency in a world you don’t care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Playcentric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Gameplay MATTERS</a:t>
            </a:r>
          </a:p>
          <a:p>
            <a:r>
              <a:rPr lang="en-US" dirty="0"/>
              <a:t>This is your job as a game designer!</a:t>
            </a:r>
          </a:p>
          <a:p>
            <a:r>
              <a:rPr lang="en-US" dirty="0"/>
              <a:t>We will have to find graphics, audio, </a:t>
            </a:r>
            <a:r>
              <a:rPr lang="en-US" dirty="0" err="1"/>
              <a:t>etc</a:t>
            </a:r>
            <a:r>
              <a:rPr lang="en-US" dirty="0"/>
              <a:t> for our games, but our focus here is on GAMEPLAY</a:t>
            </a:r>
          </a:p>
          <a:p>
            <a:r>
              <a:rPr lang="en-US" dirty="0"/>
              <a:t>How do we think about gameplay?</a:t>
            </a:r>
          </a:p>
          <a:p>
            <a:r>
              <a:rPr lang="en-US" dirty="0"/>
              <a:t>How do we tease out game mechanics?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1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too early to start thinking about your game!</a:t>
            </a:r>
          </a:p>
          <a:p>
            <a:r>
              <a:rPr lang="en-US" dirty="0"/>
              <a:t>Think about the scale of a really good Flash game, not Halo 4</a:t>
            </a:r>
          </a:p>
          <a:p>
            <a:r>
              <a:rPr lang="en-US" dirty="0"/>
              <a:t>Think about building your game around a single idea/mechanic and then riffing on that</a:t>
            </a:r>
          </a:p>
          <a:p>
            <a:r>
              <a:rPr lang="en-US" dirty="0"/>
              <a:t>Example: light/dark, gravity flip, color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7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some games!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“a game”?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“Playing a game is the voluntary attempt to overcome unnecessary obstacles.”</a:t>
            </a:r>
          </a:p>
          <a:p>
            <a:pPr lvl="1"/>
            <a:r>
              <a:rPr lang="en-US" i="1" dirty="0"/>
              <a:t>Bernard Suits</a:t>
            </a:r>
          </a:p>
          <a:p>
            <a:r>
              <a:rPr lang="en-US" dirty="0"/>
              <a:t>“A game is a system in which players engage in artificial conflict, defined by rules, that results in a quantifiable outcome.”</a:t>
            </a:r>
          </a:p>
          <a:p>
            <a:pPr lvl="1"/>
            <a:r>
              <a:rPr lang="en-US" i="1" dirty="0" err="1"/>
              <a:t>Salen</a:t>
            </a:r>
            <a:r>
              <a:rPr lang="en-US" i="1" dirty="0"/>
              <a:t> &amp; Zimmerman, Rules of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Voluntary participation (aka “players”)</a:t>
            </a:r>
          </a:p>
          <a:p>
            <a:r>
              <a:rPr lang="en-US" dirty="0"/>
              <a:t>Another thought:</a:t>
            </a:r>
          </a:p>
          <a:p>
            <a:pPr lvl="1"/>
            <a:r>
              <a:rPr lang="en-US" dirty="0"/>
              <a:t>What things are NOT listed here?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600" i="1" dirty="0"/>
              <a:t>*Jane </a:t>
            </a:r>
            <a:r>
              <a:rPr lang="en-US" sz="1600" i="1" dirty="0" err="1"/>
              <a:t>McGonigal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and losers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Competition</a:t>
            </a:r>
          </a:p>
          <a:p>
            <a:r>
              <a:rPr lang="en-US" b="1" dirty="0"/>
              <a:t>FUN</a:t>
            </a:r>
          </a:p>
          <a:p>
            <a:r>
              <a:rPr lang="en-US" dirty="0"/>
              <a:t>And others!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play games?  Or why do people play games in general?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6431</TotalTime>
  <Words>644</Words>
  <Application>Microsoft Macintosh PowerPoint</Application>
  <PresentationFormat>On-screen Show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Blank Presentation</vt:lpstr>
      <vt:lpstr>What is a game?</vt:lpstr>
      <vt:lpstr>What is a game?</vt:lpstr>
      <vt:lpstr>Is this a game?</vt:lpstr>
      <vt:lpstr>What makes a game “a game”?</vt:lpstr>
      <vt:lpstr>Several Definitions</vt:lpstr>
      <vt:lpstr>So… is this a game?</vt:lpstr>
      <vt:lpstr>All games have…</vt:lpstr>
      <vt:lpstr>Not all games have…</vt:lpstr>
      <vt:lpstr>Wait… NOT FUN?</vt:lpstr>
      <vt:lpstr>Wait… NOT FUN?</vt:lpstr>
      <vt:lpstr>Wait… NOT FUN?</vt:lpstr>
      <vt:lpstr>Bartle’s Taxonomy</vt:lpstr>
      <vt:lpstr>“I play it for the story”</vt:lpstr>
      <vt:lpstr>“I play it for the story”</vt:lpstr>
      <vt:lpstr>“I play it for the story”</vt:lpstr>
      <vt:lpstr>“I play it for the story”</vt:lpstr>
      <vt:lpstr>Beware the Extremes</vt:lpstr>
      <vt:lpstr>A Playcentric Approach</vt:lpstr>
      <vt:lpstr>Start Dreaming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903</cp:revision>
  <cp:lastPrinted>2009-09-22T17:08:35Z</cp:lastPrinted>
  <dcterms:created xsi:type="dcterms:W3CDTF">2010-02-08T00:29:22Z</dcterms:created>
  <dcterms:modified xsi:type="dcterms:W3CDTF">2020-01-10T19:18:29Z</dcterms:modified>
</cp:coreProperties>
</file>