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1" r:id="rId11"/>
    <p:sldId id="314" r:id="rId12"/>
    <p:sldId id="313" r:id="rId13"/>
    <p:sldId id="315" r:id="rId14"/>
    <p:sldId id="316" r:id="rId15"/>
    <p:sldId id="294" r:id="rId16"/>
    <p:sldId id="317" r:id="rId17"/>
    <p:sldId id="318" r:id="rId18"/>
    <p:sldId id="298" r:id="rId19"/>
    <p:sldId id="299" r:id="rId20"/>
    <p:sldId id="300" r:id="rId21"/>
    <p:sldId id="301" r:id="rId22"/>
    <p:sldId id="295" r:id="rId23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0"/>
    <p:restoredTop sz="94621"/>
  </p:normalViewPr>
  <p:slideViewPr>
    <p:cSldViewPr>
      <p:cViewPr varScale="1">
        <p:scale>
          <a:sx n="123" d="100"/>
          <a:sy n="123" d="100"/>
        </p:scale>
        <p:origin x="184" y="10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What is a game?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that is games. What about </a:t>
            </a:r>
            <a:r>
              <a:rPr lang="en-US" b="1" i="1" u="sng" dirty="0"/>
              <a:t>players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Why do you play games?  Or why do people play games in general?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05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Richard Bartle in 1996</a:t>
            </a:r>
          </a:p>
          <a:p>
            <a:endParaRPr lang="en-US" dirty="0"/>
          </a:p>
          <a:p>
            <a:r>
              <a:rPr lang="en-US" dirty="0"/>
              <a:t>Bartle’s Four Types of Online Gamers</a:t>
            </a:r>
          </a:p>
          <a:p>
            <a:pPr lvl="1"/>
            <a:r>
              <a:rPr lang="en-US" dirty="0"/>
              <a:t>Achiever: overcome challenges, gather rewards</a:t>
            </a:r>
          </a:p>
          <a:p>
            <a:pPr lvl="1"/>
            <a:r>
              <a:rPr lang="en-US" dirty="0"/>
              <a:t>Explorer: discover, understand game worlds</a:t>
            </a:r>
          </a:p>
          <a:p>
            <a:pPr lvl="1"/>
            <a:r>
              <a:rPr lang="en-US" dirty="0"/>
              <a:t>Socializer: interact and role-play</a:t>
            </a:r>
          </a:p>
          <a:p>
            <a:pPr lvl="1"/>
            <a:r>
              <a:rPr lang="en-US" dirty="0"/>
              <a:t>Killer: competitive. wants to win and everyone else to lose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63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Bartle’s Taxonomy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1026" name="Picture 2" descr="http://marianneriis.files.wordpress.com/2012/05/player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362700" cy="484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Achievers:</a:t>
            </a:r>
          </a:p>
          <a:p>
            <a:pPr lvl="1"/>
            <a:r>
              <a:rPr lang="en-US" sz="2600" b="1" i="1" dirty="0"/>
              <a:t>Planner (explicit): </a:t>
            </a:r>
            <a:r>
              <a:rPr lang="en-US" sz="2600" dirty="0"/>
              <a:t>sets goal and aims to achieve it</a:t>
            </a:r>
          </a:p>
          <a:p>
            <a:pPr lvl="1"/>
            <a:r>
              <a:rPr lang="en-US" sz="2600" b="1" i="1" dirty="0"/>
              <a:t>Opportunist (implicit):</a:t>
            </a:r>
            <a:r>
              <a:rPr lang="en-US" sz="2600" dirty="0"/>
              <a:t> looks around for things to do and achieve them once found.</a:t>
            </a:r>
          </a:p>
          <a:p>
            <a:r>
              <a:rPr lang="en-US" sz="3000" dirty="0"/>
              <a:t>Explorers:</a:t>
            </a:r>
          </a:p>
          <a:p>
            <a:pPr lvl="1"/>
            <a:r>
              <a:rPr lang="en-US" sz="2600" b="1" i="1" dirty="0"/>
              <a:t>Scientist (explicit): </a:t>
            </a:r>
            <a:r>
              <a:rPr lang="en-US" sz="2600" dirty="0"/>
              <a:t>exploring methodically</a:t>
            </a:r>
          </a:p>
          <a:p>
            <a:pPr lvl="1"/>
            <a:r>
              <a:rPr lang="en-US" sz="2600" b="1" i="1" dirty="0"/>
              <a:t>Hacker (implicit): </a:t>
            </a:r>
            <a:r>
              <a:rPr lang="en-US" sz="2600" dirty="0"/>
              <a:t>intuitive understand of world, do not need to test every idea they have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56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Bartle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Later, Bartle added a 3</a:t>
            </a:r>
            <a:r>
              <a:rPr lang="en-US" sz="2600" baseline="30000" dirty="0"/>
              <a:t>rd</a:t>
            </a:r>
            <a:r>
              <a:rPr lang="en-US" sz="2600" dirty="0"/>
              <a:t> axis (implicit vs explicit), leading to eight types</a:t>
            </a:r>
          </a:p>
          <a:p>
            <a:r>
              <a:rPr lang="en-US" sz="2600" dirty="0"/>
              <a:t>Socializers:</a:t>
            </a:r>
          </a:p>
          <a:p>
            <a:pPr lvl="1"/>
            <a:r>
              <a:rPr lang="en-US" sz="2200" b="1" i="1" dirty="0"/>
              <a:t>Networker (explicit):</a:t>
            </a:r>
            <a:r>
              <a:rPr lang="en-US" sz="2200" dirty="0"/>
              <a:t> Assess who is worth playing / hanging with</a:t>
            </a:r>
          </a:p>
          <a:p>
            <a:pPr lvl="1"/>
            <a:r>
              <a:rPr lang="en-US" sz="2200" b="1" i="1" dirty="0"/>
              <a:t>Friend (implicit): </a:t>
            </a:r>
            <a:r>
              <a:rPr lang="en-US" sz="2200" dirty="0"/>
              <a:t>Enjoy company of others</a:t>
            </a:r>
          </a:p>
          <a:p>
            <a:r>
              <a:rPr lang="en-US" sz="2600" dirty="0"/>
              <a:t>Killers:</a:t>
            </a:r>
          </a:p>
          <a:p>
            <a:pPr lvl="1"/>
            <a:r>
              <a:rPr lang="en-US" sz="2200" b="1" i="1" dirty="0"/>
              <a:t>Politician (explicit): </a:t>
            </a:r>
            <a:r>
              <a:rPr lang="en-US" sz="2200" dirty="0"/>
              <a:t>Aim is to get a big / good reputation</a:t>
            </a:r>
          </a:p>
          <a:p>
            <a:pPr lvl="1"/>
            <a:r>
              <a:rPr lang="en-US" sz="2200" b="1" i="1" dirty="0"/>
              <a:t>Griefer (implicit): </a:t>
            </a:r>
            <a:r>
              <a:rPr lang="en-US" sz="2200" dirty="0"/>
              <a:t>Aim is to get a big / bad reputation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7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have a basic, first </a:t>
            </a:r>
            <a:r>
              <a:rPr lang="en-US" b="1" i="1" u="sng" dirty="0"/>
              <a:t>definition of a game</a:t>
            </a:r>
          </a:p>
          <a:p>
            <a:r>
              <a:rPr lang="en-US" dirty="0"/>
              <a:t>… and we have an initial understanding /</a:t>
            </a:r>
            <a:r>
              <a:rPr lang="en-US" b="1" i="1" u="sng" dirty="0"/>
              <a:t> taxonomy of players</a:t>
            </a:r>
          </a:p>
          <a:p>
            <a:endParaRPr lang="en-US" b="1" i="1" u="sng" dirty="0"/>
          </a:p>
          <a:p>
            <a:r>
              <a:rPr lang="en-US" dirty="0"/>
              <a:t>Last thing that might be of interest:</a:t>
            </a:r>
          </a:p>
          <a:p>
            <a:pPr lvl="1"/>
            <a:r>
              <a:rPr lang="en-US" b="1" i="1" u="sng" dirty="0"/>
              <a:t>Interactivity</a:t>
            </a:r>
            <a:r>
              <a:rPr lang="en-US" dirty="0"/>
              <a:t>: How much the player has agency over the game’s outcome / result.</a:t>
            </a:r>
          </a:p>
          <a:p>
            <a:pPr lvl="1"/>
            <a:r>
              <a:rPr lang="en-US" dirty="0"/>
              <a:t>Not really part of our definitions yet. Let’s discuss.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42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one end: </a:t>
            </a:r>
            <a:r>
              <a:rPr lang="en-US" b="1" i="1" u="sng" dirty="0"/>
              <a:t>Low Interactivity</a:t>
            </a:r>
          </a:p>
          <a:p>
            <a:pPr lvl="1"/>
            <a:r>
              <a:rPr lang="en-US" dirty="0"/>
              <a:t>Extreme = a movie</a:t>
            </a:r>
          </a:p>
          <a:p>
            <a:pPr lvl="1"/>
            <a:r>
              <a:rPr lang="en-US" dirty="0"/>
              <a:t>Or a game where you watch long cutscenes and click a button or two. </a:t>
            </a:r>
          </a:p>
          <a:p>
            <a:pPr lvl="2"/>
            <a:r>
              <a:rPr lang="en-US" dirty="0"/>
              <a:t>Was </a:t>
            </a:r>
            <a:r>
              <a:rPr lang="en-US" b="1" i="1" u="sng" dirty="0"/>
              <a:t>Black Mirror: Bandersnatch</a:t>
            </a:r>
            <a:r>
              <a:rPr lang="en-US" dirty="0"/>
              <a:t> a game?</a:t>
            </a:r>
          </a:p>
          <a:p>
            <a:r>
              <a:rPr lang="en-US" dirty="0"/>
              <a:t>Other end: </a:t>
            </a:r>
            <a:r>
              <a:rPr lang="en-US" b="1" i="1" u="sng" dirty="0"/>
              <a:t>High Interactivity</a:t>
            </a:r>
          </a:p>
          <a:p>
            <a:pPr lvl="1"/>
            <a:r>
              <a:rPr lang="en-US" dirty="0"/>
              <a:t>You can do </a:t>
            </a:r>
            <a:r>
              <a:rPr lang="en-US" b="1" i="1" u="sng" dirty="0"/>
              <a:t>ANYTHING</a:t>
            </a:r>
            <a:r>
              <a:rPr lang="en-US" dirty="0"/>
              <a:t> you want in this world</a:t>
            </a:r>
          </a:p>
          <a:p>
            <a:pPr lvl="1"/>
            <a:r>
              <a:rPr lang="en-US" dirty="0"/>
              <a:t>Grand Theft Auto, open-world games maybe best examples.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18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See, I bet most of you started thinking about video games…</a:t>
            </a:r>
          </a:p>
          <a:p>
            <a:r>
              <a:rPr lang="en-US" dirty="0"/>
              <a:t>But let’s back up</a:t>
            </a:r>
          </a:p>
          <a:p>
            <a:r>
              <a:rPr lang="en-US" dirty="0"/>
              <a:t>How about that riveting story in </a:t>
            </a:r>
            <a:r>
              <a:rPr lang="en-US" i="1" dirty="0"/>
              <a:t>Chutes and Ladders?  Candy Land?  Monopoly?</a:t>
            </a:r>
          </a:p>
          <a:p>
            <a:r>
              <a:rPr lang="en-US" dirty="0"/>
              <a:t>Okay, now video games…</a:t>
            </a:r>
          </a:p>
          <a:p>
            <a:pPr lvl="1"/>
            <a:r>
              <a:rPr lang="en-US" dirty="0"/>
              <a:t>Exactly how many times has Princess Peach been kidnapped?  Is it even a crime anymore?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19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drives you to play a certain game?</a:t>
            </a:r>
          </a:p>
          <a:p>
            <a:r>
              <a:rPr lang="en-US" dirty="0"/>
              <a:t>Do you play a game solely for the story/lore?</a:t>
            </a:r>
          </a:p>
          <a:p>
            <a:r>
              <a:rPr lang="en-US" dirty="0"/>
              <a:t>Or do you play the game for the mechanics/</a:t>
            </a:r>
            <a:r>
              <a:rPr lang="en-US" dirty="0" err="1"/>
              <a:t>playstyle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76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games a vehicle for telling a story?</a:t>
            </a:r>
          </a:p>
          <a:p>
            <a:r>
              <a:rPr lang="en-US" dirty="0"/>
              <a:t>Or are games about how we empower the player to do things they don’t normally get to do?</a:t>
            </a:r>
          </a:p>
          <a:p>
            <a:r>
              <a:rPr lang="en-US" dirty="0"/>
              <a:t>Is it the author’s voice we care about, or is it the gamers?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56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some games!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7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 play it for the story”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a game where the author’s voice is paramount – over that of the player’s.</a:t>
            </a:r>
          </a:p>
          <a:p>
            <a:r>
              <a:rPr lang="en-US" dirty="0"/>
              <a:t>Name a game where the player’s voice is paramount – over that of the author’s.</a:t>
            </a:r>
          </a:p>
          <a:p>
            <a:r>
              <a:rPr lang="en-US" dirty="0"/>
              <a:t>What characteristics do the two types of games have?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10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the Extremes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extreme is dangerous.</a:t>
            </a:r>
          </a:p>
          <a:p>
            <a:r>
              <a:rPr lang="en-US" dirty="0"/>
              <a:t>Pure story often has poor mechanics, or is simply watching a movie.  Why watch a movie holding a controller?</a:t>
            </a:r>
          </a:p>
          <a:p>
            <a:r>
              <a:rPr lang="en-US" dirty="0"/>
              <a:t>Pure mechanics often leads to lack of player motivation and interest.  Why use your agency in a world you don’t care about?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Playcentric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Gameplay MATTERS</a:t>
            </a:r>
          </a:p>
          <a:p>
            <a:r>
              <a:rPr lang="en-US" dirty="0"/>
              <a:t>This is your job as a game designer!</a:t>
            </a:r>
          </a:p>
          <a:p>
            <a:r>
              <a:rPr lang="en-US" dirty="0"/>
              <a:t>We will have to find graphics, audio, </a:t>
            </a:r>
            <a:r>
              <a:rPr lang="en-US" dirty="0" err="1"/>
              <a:t>etc</a:t>
            </a:r>
            <a:r>
              <a:rPr lang="en-US" dirty="0"/>
              <a:t> for our games, but our focus here is on GAMEPLAY</a:t>
            </a:r>
          </a:p>
          <a:p>
            <a:r>
              <a:rPr lang="en-US" dirty="0"/>
              <a:t>How do we think about gameplay?</a:t>
            </a:r>
          </a:p>
          <a:p>
            <a:r>
              <a:rPr lang="en-US" dirty="0"/>
              <a:t>How do we tease out game mechanics?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81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game “a game”?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58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“Playing a game is the voluntary attempt to overcome unnecessary obstacles.”</a:t>
            </a:r>
          </a:p>
          <a:p>
            <a:pPr lvl="1"/>
            <a:r>
              <a:rPr lang="en-US" i="1" dirty="0"/>
              <a:t>Bernard Suits</a:t>
            </a:r>
          </a:p>
          <a:p>
            <a:r>
              <a:rPr lang="en-US" dirty="0"/>
              <a:t>“A game is a system in which players engage in artificial conflict, defined by rules, that results in a quantifiable outcome.”</a:t>
            </a:r>
          </a:p>
          <a:p>
            <a:pPr lvl="1"/>
            <a:r>
              <a:rPr lang="en-US" i="1" dirty="0" err="1"/>
              <a:t>Salen</a:t>
            </a:r>
            <a:r>
              <a:rPr lang="en-US" i="1" dirty="0"/>
              <a:t> &amp; Zimmerman, Rules of Play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is this a game?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953000"/>
          </a:xfrm>
        </p:spPr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Monopoly</a:t>
            </a:r>
          </a:p>
          <a:p>
            <a:r>
              <a:rPr lang="en-US" dirty="0"/>
              <a:t>Hopscotch</a:t>
            </a:r>
          </a:p>
          <a:p>
            <a:r>
              <a:rPr lang="en-US" dirty="0"/>
              <a:t>Poker</a:t>
            </a:r>
          </a:p>
          <a:p>
            <a:r>
              <a:rPr lang="en-US" dirty="0"/>
              <a:t>Roulette</a:t>
            </a:r>
          </a:p>
          <a:p>
            <a:r>
              <a:rPr lang="en-US" dirty="0"/>
              <a:t>Golf</a:t>
            </a:r>
          </a:p>
          <a:p>
            <a:r>
              <a:rPr lang="en-US" dirty="0"/>
              <a:t>Flight simulator</a:t>
            </a:r>
          </a:p>
          <a:p>
            <a:r>
              <a:rPr lang="en-US" dirty="0"/>
              <a:t>Dating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3000"/>
            <a:ext cx="419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Treaty Negotiation</a:t>
            </a:r>
          </a:p>
          <a:p>
            <a:r>
              <a:rPr lang="en-US" dirty="0"/>
              <a:t>Tending a fire</a:t>
            </a:r>
          </a:p>
          <a:p>
            <a:r>
              <a:rPr lang="en-US" dirty="0"/>
              <a:t>Karaoke</a:t>
            </a:r>
          </a:p>
          <a:p>
            <a:r>
              <a:rPr lang="en-US" dirty="0"/>
              <a:t>Playing piano</a:t>
            </a:r>
          </a:p>
          <a:p>
            <a:r>
              <a:rPr lang="en-US" dirty="0"/>
              <a:t>Investing in stocks</a:t>
            </a:r>
          </a:p>
          <a:p>
            <a:r>
              <a:rPr lang="en-US" dirty="0"/>
              <a:t>Reading a book</a:t>
            </a:r>
          </a:p>
          <a:p>
            <a:r>
              <a:rPr lang="en-US" dirty="0"/>
              <a:t>Writing poetry</a:t>
            </a:r>
          </a:p>
          <a:p>
            <a:r>
              <a:rPr lang="en-US" dirty="0"/>
              <a:t>Hiking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r>
              <a:rPr lang="en-US" dirty="0"/>
              <a:t>Rules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Voluntary participation (aka “players”)</a:t>
            </a:r>
          </a:p>
          <a:p>
            <a:r>
              <a:rPr lang="en-US" dirty="0"/>
              <a:t>Another thought:</a:t>
            </a:r>
          </a:p>
          <a:p>
            <a:pPr lvl="1"/>
            <a:r>
              <a:rPr lang="en-US" dirty="0"/>
              <a:t>What things are NOT listed here?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1600" i="1" dirty="0"/>
              <a:t>*Jane </a:t>
            </a:r>
            <a:r>
              <a:rPr lang="en-US" sz="1600" i="1" dirty="0" err="1"/>
              <a:t>McGonigal</a:t>
            </a: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03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games have…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 and losers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Competition</a:t>
            </a:r>
          </a:p>
          <a:p>
            <a:r>
              <a:rPr lang="en-US" b="1" dirty="0"/>
              <a:t>FUN</a:t>
            </a:r>
          </a:p>
          <a:p>
            <a:r>
              <a:rPr lang="en-US" dirty="0"/>
              <a:t>And others!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37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 NOT FUN?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Escapism</a:t>
            </a:r>
          </a:p>
          <a:p>
            <a:r>
              <a:rPr lang="en-US" dirty="0"/>
              <a:t>Narrative</a:t>
            </a:r>
          </a:p>
          <a:p>
            <a:r>
              <a:rPr lang="en-US" dirty="0"/>
              <a:t>Victory</a:t>
            </a:r>
          </a:p>
          <a:p>
            <a:r>
              <a:rPr lang="en-US" dirty="0"/>
              <a:t>(a whole lot more…)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4111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864</Words>
  <Application>Microsoft Macintosh PowerPoint</Application>
  <PresentationFormat>On-screen Show (4:3)</PresentationFormat>
  <Paragraphs>163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Blank Presentation</vt:lpstr>
      <vt:lpstr>What is a game?</vt:lpstr>
      <vt:lpstr>What is a game?</vt:lpstr>
      <vt:lpstr>Is this a game?</vt:lpstr>
      <vt:lpstr>What makes a game “a game”?</vt:lpstr>
      <vt:lpstr>Several Definitions</vt:lpstr>
      <vt:lpstr>So… is this a game?</vt:lpstr>
      <vt:lpstr>All games have…</vt:lpstr>
      <vt:lpstr>Not all games have…</vt:lpstr>
      <vt:lpstr>Wait… NOT FUN?</vt:lpstr>
      <vt:lpstr>Wait… NOT FUN?</vt:lpstr>
      <vt:lpstr>Wait… NOT FUN?</vt:lpstr>
      <vt:lpstr>Bartle’s Taxonomy</vt:lpstr>
      <vt:lpstr>Bartle Extended</vt:lpstr>
      <vt:lpstr>Bartle Extended</vt:lpstr>
      <vt:lpstr>Summary</vt:lpstr>
      <vt:lpstr>Possible Scale</vt:lpstr>
      <vt:lpstr>“I play it for the story”</vt:lpstr>
      <vt:lpstr>“I play it for the story”</vt:lpstr>
      <vt:lpstr>“I play it for the story”</vt:lpstr>
      <vt:lpstr>“I play it for the story”</vt:lpstr>
      <vt:lpstr>Beware the Extremes</vt:lpstr>
      <vt:lpstr>A Playcentric Approach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908</cp:revision>
  <cp:lastPrinted>2009-09-22T17:08:35Z</cp:lastPrinted>
  <dcterms:created xsi:type="dcterms:W3CDTF">2010-02-08T00:29:22Z</dcterms:created>
  <dcterms:modified xsi:type="dcterms:W3CDTF">2020-08-27T14:30:33Z</dcterms:modified>
</cp:coreProperties>
</file>