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3" r:id="rId2"/>
    <p:sldId id="286" r:id="rId3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7"/>
    <p:restoredTop sz="94456"/>
  </p:normalViewPr>
  <p:slideViewPr>
    <p:cSldViewPr>
      <p:cViewPr varScale="1">
        <p:scale>
          <a:sx n="161" d="100"/>
          <a:sy n="161" d="100"/>
        </p:scale>
        <p:origin x="4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nJrpV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August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They start next week</a:t>
            </a:r>
          </a:p>
          <a:p>
            <a:pPr lvl="1"/>
            <a:r>
              <a:rPr lang="en-US" sz="1800" dirty="0" err="1"/>
              <a:t>Floryan’s</a:t>
            </a:r>
            <a:r>
              <a:rPr lang="en-US" sz="1800" dirty="0"/>
              <a:t> time is for Game Designers only, so no 2150 interference!</a:t>
            </a:r>
          </a:p>
          <a:p>
            <a:r>
              <a:rPr lang="en-US" sz="2200" dirty="0"/>
              <a:t>TAs have setup a Discord server for us. </a:t>
            </a:r>
          </a:p>
          <a:p>
            <a:pPr lvl="1"/>
            <a:r>
              <a:rPr lang="en-US" sz="1800" dirty="0"/>
              <a:t>Invite link is: </a:t>
            </a:r>
            <a:r>
              <a:rPr lang="en-US" sz="1800" dirty="0">
                <a:hlinkClick r:id="rId2"/>
              </a:rPr>
              <a:t>https://discord.gg/nJrpV8</a:t>
            </a:r>
            <a:endParaRPr lang="en-US" sz="1800" dirty="0"/>
          </a:p>
          <a:p>
            <a:pPr lvl="1"/>
            <a:r>
              <a:rPr lang="en-US" sz="1800" dirty="0"/>
              <a:t>We are going to try discord for all class interaction, so I’m removing Piazza.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will be configured VERY soon. Today. If not before class, I’ll email out the details.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r>
              <a:rPr lang="en-US" sz="2200" dirty="0"/>
              <a:t>Groups: I’ll be sending around a form or spreadsheet for groups.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7683</TotalTime>
  <Words>155</Words>
  <Application>Microsoft Macintosh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Blank Presentation</vt:lpstr>
      <vt:lpstr>CS4730: Computer Game Design</vt:lpstr>
      <vt:lpstr>Thursday, August 27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987</cp:revision>
  <cp:lastPrinted>2009-09-22T17:08:35Z</cp:lastPrinted>
  <dcterms:created xsi:type="dcterms:W3CDTF">2010-02-08T00:29:22Z</dcterms:created>
  <dcterms:modified xsi:type="dcterms:W3CDTF">2020-08-27T14:35:39Z</dcterms:modified>
</cp:coreProperties>
</file>