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6" r:id="rId5"/>
    <p:sldId id="287" r:id="rId6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/>
    <p:restoredTop sz="94662"/>
  </p:normalViewPr>
  <p:slideViewPr>
    <p:cSldViewPr>
      <p:cViewPr varScale="1">
        <p:scale>
          <a:sx n="142" d="100"/>
          <a:sy n="142" d="100"/>
        </p:scale>
        <p:origin x="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4730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Calibri" charset="0"/>
              </a:rPr>
              <a:t>MDA</a:t>
            </a:r>
            <a:endParaRPr lang="en-US" sz="3200" b="1" dirty="0" smtClean="0">
              <a:latin typeface="Calibri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mechanic?</a:t>
            </a:r>
          </a:p>
          <a:p>
            <a:endParaRPr lang="en-US" dirty="0" smtClean="0"/>
          </a:p>
          <a:p>
            <a:r>
              <a:rPr lang="en-US" dirty="0" smtClean="0"/>
              <a:t>Choose a game:</a:t>
            </a:r>
            <a:endParaRPr lang="en-US" dirty="0"/>
          </a:p>
          <a:p>
            <a:pPr lvl="1"/>
            <a:r>
              <a:rPr lang="en-US" dirty="0" smtClean="0"/>
              <a:t>Give the mechanic(s)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dynamic?</a:t>
            </a:r>
          </a:p>
          <a:p>
            <a:endParaRPr lang="en-US" dirty="0" smtClean="0"/>
          </a:p>
          <a:p>
            <a:r>
              <a:rPr lang="en-US" dirty="0" smtClean="0"/>
              <a:t>Choose a game:</a:t>
            </a:r>
            <a:endParaRPr lang="en-US" dirty="0"/>
          </a:p>
          <a:p>
            <a:pPr lvl="1"/>
            <a:r>
              <a:rPr lang="en-US" dirty="0" smtClean="0"/>
              <a:t>Give the dynamic(s)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3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aesthetic?</a:t>
            </a:r>
          </a:p>
          <a:p>
            <a:endParaRPr lang="en-US" dirty="0" smtClean="0"/>
          </a:p>
          <a:p>
            <a:r>
              <a:rPr lang="en-US" dirty="0" smtClean="0"/>
              <a:t>List the aesthetics from the paper:</a:t>
            </a:r>
          </a:p>
          <a:p>
            <a:pPr lvl="1"/>
            <a:r>
              <a:rPr lang="en-US" dirty="0" smtClean="0"/>
              <a:t>For each, give at least one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these three interact?</a:t>
            </a:r>
          </a:p>
          <a:p>
            <a:endParaRPr lang="en-US" dirty="0"/>
          </a:p>
          <a:p>
            <a:r>
              <a:rPr lang="en-US" dirty="0" smtClean="0"/>
              <a:t>Why does that matter?</a:t>
            </a:r>
          </a:p>
          <a:p>
            <a:endParaRPr lang="en-US" dirty="0"/>
          </a:p>
          <a:p>
            <a:r>
              <a:rPr lang="en-US" smtClean="0"/>
              <a:t>How does this help you think about designing a game?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39473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7013</TotalTime>
  <Words>87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ＭＳ Ｐゴシック</vt:lpstr>
      <vt:lpstr>Blank Presentation</vt:lpstr>
      <vt:lpstr>MDA</vt:lpstr>
      <vt:lpstr>Mechanics</vt:lpstr>
      <vt:lpstr>Dynamics</vt:lpstr>
      <vt:lpstr>Aesthetics</vt:lpstr>
      <vt:lpstr>Putting it all together</vt:lpstr>
    </vt:vector>
  </TitlesOfParts>
  <Company>North Carolina State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946</cp:revision>
  <cp:lastPrinted>2014-01-29T00:37:43Z</cp:lastPrinted>
  <dcterms:created xsi:type="dcterms:W3CDTF">2010-02-08T00:29:22Z</dcterms:created>
  <dcterms:modified xsi:type="dcterms:W3CDTF">2018-07-02T12:58:00Z</dcterms:modified>
</cp:coreProperties>
</file>