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3" r:id="rId2"/>
    <p:sldId id="286" r:id="rId3"/>
    <p:sldId id="287" r:id="rId4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6"/>
    <p:restoredTop sz="94431"/>
  </p:normalViewPr>
  <p:slideViewPr>
    <p:cSldViewPr>
      <p:cViewPr varScale="1">
        <p:scale>
          <a:sx n="137" d="100"/>
          <a:sy n="137" d="100"/>
        </p:scale>
        <p:origin x="20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nJrpV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CS4730: Computer Game Design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Daily Announcements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August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TA/</a:t>
            </a:r>
            <a:r>
              <a:rPr lang="en-US" sz="2600" dirty="0" err="1"/>
              <a:t>Floryan</a:t>
            </a:r>
            <a:r>
              <a:rPr lang="en-US" sz="2600" dirty="0"/>
              <a:t> Office Hours are on the course website and also the course calendar. Check “course logistics” page</a:t>
            </a:r>
          </a:p>
          <a:p>
            <a:pPr lvl="1"/>
            <a:r>
              <a:rPr lang="en-US" sz="1800" dirty="0"/>
              <a:t>They start next week</a:t>
            </a:r>
          </a:p>
          <a:p>
            <a:pPr lvl="1"/>
            <a:r>
              <a:rPr lang="en-US" sz="1800" dirty="0" err="1"/>
              <a:t>Floryan’s</a:t>
            </a:r>
            <a:r>
              <a:rPr lang="en-US" sz="1800" dirty="0"/>
              <a:t> time is for Game Designers only, so no 2150 interference!</a:t>
            </a:r>
          </a:p>
          <a:p>
            <a:r>
              <a:rPr lang="en-US" sz="2200" dirty="0"/>
              <a:t>TAs have setup a Discord server for us. </a:t>
            </a:r>
          </a:p>
          <a:p>
            <a:pPr lvl="1"/>
            <a:r>
              <a:rPr lang="en-US" sz="1800" dirty="0"/>
              <a:t>Invite link is: </a:t>
            </a:r>
            <a:r>
              <a:rPr lang="en-US" sz="1800" dirty="0">
                <a:hlinkClick r:id="rId2"/>
              </a:rPr>
              <a:t>https://discord.gg/nJrpV8</a:t>
            </a:r>
            <a:endParaRPr lang="en-US" sz="1800" dirty="0"/>
          </a:p>
          <a:p>
            <a:pPr lvl="1"/>
            <a:r>
              <a:rPr lang="en-US" sz="1800" dirty="0"/>
              <a:t>We are going to try discord for all class interaction, so I’m removing Piazza.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will be configured VERY soon. Today. If not before class, I’ll email out the details.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r>
              <a:rPr lang="en-US" sz="2200" dirty="0"/>
              <a:t>Groups: I’ll be sending around a form or spreadsheet for groups.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06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TA/</a:t>
            </a:r>
            <a:r>
              <a:rPr lang="en-US" sz="2600" dirty="0" err="1"/>
              <a:t>Floryan</a:t>
            </a:r>
            <a:r>
              <a:rPr lang="en-US" sz="2600" dirty="0"/>
              <a:t> Office Hours are on the course website and also the course calendar. Check “course logistics” page</a:t>
            </a:r>
          </a:p>
          <a:p>
            <a:pPr lvl="1"/>
            <a:r>
              <a:rPr lang="en-US" sz="1800" dirty="0"/>
              <a:t>Mine are Tuesday, 12:15-1:45. Today, I have to leave early at 1.</a:t>
            </a:r>
          </a:p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configured for HW 1 and 2. Any issues with it so far?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pPr lvl="1"/>
            <a:r>
              <a:rPr lang="en-US" sz="1800" dirty="0"/>
              <a:t>Due date is next Thursday at 11:59pm.</a:t>
            </a:r>
          </a:p>
          <a:p>
            <a:r>
              <a:rPr lang="en-US" sz="2200" dirty="0"/>
              <a:t>Groups: Need to establish these by end of this week.</a:t>
            </a:r>
          </a:p>
          <a:p>
            <a:pPr lvl="1"/>
            <a:r>
              <a:rPr lang="en-US" sz="1800" dirty="0"/>
              <a:t>I sent around a spreadsheet. Please fill it out.</a:t>
            </a:r>
          </a:p>
          <a:p>
            <a:pPr lvl="1"/>
            <a:r>
              <a:rPr lang="en-US" sz="1800" dirty="0"/>
              <a:t>Everyone’s name needs to be on the spreadsheet one way or another.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21278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7968</TotalTime>
  <Words>312</Words>
  <Application>Microsoft Macintosh PowerPoint</Application>
  <PresentationFormat>On-screen Show (4:3)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ＭＳ Ｐゴシック</vt:lpstr>
      <vt:lpstr>Arial</vt:lpstr>
      <vt:lpstr>Calibri</vt:lpstr>
      <vt:lpstr>Blank Presentation</vt:lpstr>
      <vt:lpstr>CS4730: Computer Game Design</vt:lpstr>
      <vt:lpstr>Thursday, August 27</vt:lpstr>
      <vt:lpstr>Tuesday, September 1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988</cp:revision>
  <cp:lastPrinted>2009-09-22T17:08:35Z</cp:lastPrinted>
  <dcterms:created xsi:type="dcterms:W3CDTF">2010-02-08T00:29:22Z</dcterms:created>
  <dcterms:modified xsi:type="dcterms:W3CDTF">2020-09-01T13:47:51Z</dcterms:modified>
</cp:coreProperties>
</file>