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1"/>
    <p:restoredTop sz="94431"/>
  </p:normalViewPr>
  <p:slideViewPr>
    <p:cSldViewPr>
      <p:cViewPr varScale="1">
        <p:scale>
          <a:sx n="137" d="100"/>
          <a:sy n="137" d="100"/>
        </p:scale>
        <p:origin x="1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tonight!!. Start thinking about your game’s mechanics and brainstorming simple level design set pieces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Game architecture, game loop, etc. Maybe start Sprites if we have time.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75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9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tonight. You can keep pushing afterwards.</a:t>
            </a:r>
          </a:p>
          <a:p>
            <a:pPr lvl="1"/>
            <a:r>
              <a:rPr lang="en-US" sz="1800" dirty="0"/>
              <a:t>Feedback will be returned to you by end of weekend.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today.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</a:t>
            </a:r>
            <a:r>
              <a:rPr lang="en-US" sz="2200" i="1" dirty="0"/>
              <a:t>The Wrath of </a:t>
            </a:r>
            <a:r>
              <a:rPr lang="en-US" sz="2200" i="1" dirty="0" err="1"/>
              <a:t>Kann</a:t>
            </a:r>
            <a:r>
              <a:rPr lang="en-US" sz="2200" i="1" dirty="0"/>
              <a:t>: Celeste Edition</a:t>
            </a:r>
            <a:r>
              <a:rPr lang="en-US" sz="2200" dirty="0"/>
              <a:t>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5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Mechanics / Dynamics / Aesthetics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Finish MDA and </a:t>
            </a:r>
            <a:r>
              <a:rPr lang="en-US" sz="2200"/>
              <a:t>Formal Elements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9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Two more text games and then Finish Formal Elements</a:t>
            </a:r>
          </a:p>
          <a:p>
            <a:pPr lvl="1"/>
            <a:r>
              <a:rPr lang="en-US" sz="1800" dirty="0"/>
              <a:t>We are exactly on schedule so far. </a:t>
            </a:r>
          </a:p>
          <a:p>
            <a:pPr lvl="1"/>
            <a:r>
              <a:rPr lang="en-US" sz="1800" dirty="0"/>
              <a:t>Today is the last lecture for “part 1” of the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1133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8208</TotalTime>
  <Words>1369</Words>
  <Application>Microsoft Macintosh PowerPoint</Application>
  <PresentationFormat>On-screen Show (4:3)</PresentationFormat>
  <Paragraphs>129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  <vt:lpstr>Tuesday, September 8</vt:lpstr>
      <vt:lpstr>Tuesday, September 15</vt:lpstr>
      <vt:lpstr>Thursday, September 17</vt:lpstr>
      <vt:lpstr>Tuesday, September 22</vt:lpstr>
      <vt:lpstr>Thursday, September 24</vt:lpstr>
      <vt:lpstr>Tuesday, September 29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998</cp:revision>
  <cp:lastPrinted>2009-09-22T17:08:35Z</cp:lastPrinted>
  <dcterms:created xsi:type="dcterms:W3CDTF">2010-02-08T00:29:22Z</dcterms:created>
  <dcterms:modified xsi:type="dcterms:W3CDTF">2020-09-29T13:15:07Z</dcterms:modified>
</cp:coreProperties>
</file>