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/>
    <p:restoredTop sz="94454"/>
  </p:normalViewPr>
  <p:slideViewPr>
    <p:cSldViewPr>
      <p:cViewPr varScale="1">
        <p:scale>
          <a:sx n="93" d="100"/>
          <a:sy n="93" d="100"/>
        </p:scale>
        <p:origin x="21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a </a:t>
            </a:r>
            <a:r>
              <a:rPr lang="en-US" sz="2600" b="1" i="1" dirty="0"/>
              <a:t>plan</a:t>
            </a:r>
            <a:r>
              <a:rPr lang="en-US" sz="2600" dirty="0"/>
              <a:t> for hw2. Remember to get that submitted to me, TA, or on Collab by Friday. </a:t>
            </a:r>
            <a:endParaRPr lang="en-US" sz="1800" dirty="0"/>
          </a:p>
          <a:p>
            <a:r>
              <a:rPr lang="en-US" sz="2600" dirty="0"/>
              <a:t>Back to poison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Finish and show off hw2 code. Reshuffle groups.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What is a game</a:t>
            </a:r>
            <a:r>
              <a:rPr lang="en-US" sz="2600" dirty="0"/>
              <a:t>? and then talking about </a:t>
            </a:r>
            <a:r>
              <a:rPr lang="en-US" sz="2600" b="1" i="1" dirty="0"/>
              <a:t>character design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HW 1 and 2 are submitted and done (finally!)</a:t>
            </a:r>
          </a:p>
          <a:p>
            <a:pPr lvl="1"/>
            <a:r>
              <a:rPr lang="en-US" sz="2200" dirty="0"/>
              <a:t>Should be graded soon (many of them already are)</a:t>
            </a:r>
          </a:p>
          <a:p>
            <a:pPr lvl="1"/>
            <a:r>
              <a:rPr lang="en-US" sz="2200" dirty="0"/>
              <a:t>HW 1 grade should equal max(hw1, hw2). If not tell us.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856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7609</TotalTime>
  <Words>735</Words>
  <Application>Microsoft Macintosh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  <vt:lpstr>Wednesday, February 5</vt:lpstr>
      <vt:lpstr>Monday, February 10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977</cp:revision>
  <cp:lastPrinted>2009-09-22T17:08:35Z</cp:lastPrinted>
  <dcterms:created xsi:type="dcterms:W3CDTF">2010-02-08T00:29:22Z</dcterms:created>
  <dcterms:modified xsi:type="dcterms:W3CDTF">2020-02-10T14:38:59Z</dcterms:modified>
</cp:coreProperties>
</file>