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83" r:id="rId2"/>
    <p:sldId id="286" r:id="rId3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F"/>
    <a:srgbClr val="66FF33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57"/>
    <p:restoredTop sz="94431"/>
  </p:normalViewPr>
  <p:slideViewPr>
    <p:cSldViewPr>
      <p:cViewPr varScale="1">
        <p:scale>
          <a:sx n="137" d="100"/>
          <a:sy n="137" d="100"/>
        </p:scale>
        <p:origin x="232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Calibri" charset="0"/>
              </a:rPr>
              <a:t>CS4730: Computer Game Design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Daily Announcements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August 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…Announcements will go here.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806432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7624</TotalTime>
  <Words>19</Words>
  <Application>Microsoft Macintosh PowerPoint</Application>
  <PresentationFormat>On-screen Show (4:3)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ＭＳ Ｐゴシック</vt:lpstr>
      <vt:lpstr>Arial</vt:lpstr>
      <vt:lpstr>Calibri</vt:lpstr>
      <vt:lpstr>Blank Presentation</vt:lpstr>
      <vt:lpstr>CS4730: Computer Game Design</vt:lpstr>
      <vt:lpstr>Thursday, August 27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983</cp:revision>
  <cp:lastPrinted>2009-09-22T17:08:35Z</cp:lastPrinted>
  <dcterms:created xsi:type="dcterms:W3CDTF">2010-02-08T00:29:22Z</dcterms:created>
  <dcterms:modified xsi:type="dcterms:W3CDTF">2020-08-25T00:13:44Z</dcterms:modified>
</cp:coreProperties>
</file>