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6" r:id="rId3"/>
    <p:sldId id="287" r:id="rId4"/>
    <p:sldId id="288" r:id="rId5"/>
    <p:sldId id="289" r:id="rId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3"/>
    <p:restoredTop sz="94431"/>
  </p:normalViewPr>
  <p:slideViewPr>
    <p:cSldViewPr>
      <p:cViewPr varScale="1">
        <p:scale>
          <a:sx n="137" d="100"/>
          <a:sy n="137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7977</TotalTime>
  <Words>632</Words>
  <Application>Microsoft Macintosh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991</cp:revision>
  <cp:lastPrinted>2009-09-22T17:08:35Z</cp:lastPrinted>
  <dcterms:created xsi:type="dcterms:W3CDTF">2010-02-08T00:29:22Z</dcterms:created>
  <dcterms:modified xsi:type="dcterms:W3CDTF">2020-09-08T13:40:23Z</dcterms:modified>
</cp:coreProperties>
</file>