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3" r:id="rId2"/>
    <p:sldId id="286" r:id="rId3"/>
    <p:sldId id="287" r:id="rId4"/>
    <p:sldId id="288" r:id="rId5"/>
    <p:sldId id="289" r:id="rId6"/>
    <p:sldId id="290" r:id="rId7"/>
    <p:sldId id="291" r:id="rId8"/>
    <p:sldId id="292" r:id="rId9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07"/>
    <p:restoredTop sz="94431"/>
  </p:normalViewPr>
  <p:slideViewPr>
    <p:cSldViewPr>
      <p:cViewPr varScale="1">
        <p:scale>
          <a:sx n="134" d="100"/>
          <a:sy n="134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nJrpV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August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They start next week</a:t>
            </a:r>
          </a:p>
          <a:p>
            <a:pPr lvl="1"/>
            <a:r>
              <a:rPr lang="en-US" sz="1800" dirty="0" err="1"/>
              <a:t>Floryan’s</a:t>
            </a:r>
            <a:r>
              <a:rPr lang="en-US" sz="1800" dirty="0"/>
              <a:t> time is for Game Designers only, so no 2150 interference!</a:t>
            </a:r>
          </a:p>
          <a:p>
            <a:r>
              <a:rPr lang="en-US" sz="2200" dirty="0"/>
              <a:t>TAs have setup a Discord server for us. </a:t>
            </a:r>
          </a:p>
          <a:p>
            <a:pPr lvl="1"/>
            <a:r>
              <a:rPr lang="en-US" sz="1800" dirty="0"/>
              <a:t>Invite link is: </a:t>
            </a:r>
            <a:r>
              <a:rPr lang="en-US" sz="1800" dirty="0">
                <a:hlinkClick r:id="rId2"/>
              </a:rPr>
              <a:t>https://discord.gg/nJrpV8</a:t>
            </a:r>
            <a:endParaRPr lang="en-US" sz="1800" dirty="0"/>
          </a:p>
          <a:p>
            <a:pPr lvl="1"/>
            <a:r>
              <a:rPr lang="en-US" sz="1800" dirty="0"/>
              <a:t>We are going to try discord for all class interaction, so I’m removing Piazza.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will be configured VERY soon. Today. If not before class, I’ll email out the details.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r>
              <a:rPr lang="en-US" sz="2200" dirty="0"/>
              <a:t>Groups: I’ll be sending around a form or spreadsheet for groups.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Mine are Tuesday, 12:15-1:45. Today, I have to leave early at 1.</a:t>
            </a:r>
          </a:p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21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 This means you are guaranteed grading / feedback after that deadline. Remember, can resubmit in OH or at hard deadline in October. 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  <a:p>
            <a:pPr lvl="1"/>
            <a:r>
              <a:rPr lang="en-US" sz="1800" dirty="0"/>
              <a:t>We will be finalizing groups over the weekend.</a:t>
            </a:r>
          </a:p>
          <a:p>
            <a:r>
              <a:rPr lang="en-US" sz="2200" dirty="0"/>
              <a:t>Next homework: Group Project Design 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89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this Thursday at midnight for feedback.</a:t>
            </a:r>
          </a:p>
          <a:p>
            <a:pPr lvl="1"/>
            <a:r>
              <a:rPr lang="en-US" sz="1800" dirty="0"/>
              <a:t>You have one more submission attempt (last chance) if you don’t pass it.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pPr lvl="1"/>
            <a:r>
              <a:rPr lang="en-US" sz="1800" dirty="0"/>
              <a:t>Let me (or any TA) know within 48 hours if there are any problems</a:t>
            </a:r>
          </a:p>
          <a:p>
            <a:pPr lvl="1"/>
            <a:r>
              <a:rPr lang="en-US" sz="1800" dirty="0"/>
              <a:t>We will setup the group assignments on </a:t>
            </a:r>
            <a:r>
              <a:rPr lang="en-US" sz="1800" dirty="0" err="1"/>
              <a:t>Github</a:t>
            </a:r>
            <a:r>
              <a:rPr lang="en-US" sz="1800" dirty="0"/>
              <a:t> classroom once finalized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Thursday. Start thinking about your game’s mechanics and brainstorming simple level design set pieces (today’s lecture will help)</a:t>
            </a:r>
          </a:p>
          <a:p>
            <a:r>
              <a:rPr lang="en-US" sz="2200" dirty="0"/>
              <a:t>Remember: Get and read “reality is broken”, readings on slides page.</a:t>
            </a:r>
          </a:p>
          <a:p>
            <a:r>
              <a:rPr lang="en-US" sz="2200" dirty="0"/>
              <a:t>Today: Let’s play Super Metroid!!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36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tonight. You can keep pushing afterwards.</a:t>
            </a:r>
          </a:p>
          <a:p>
            <a:pPr lvl="1"/>
            <a:r>
              <a:rPr lang="en-US" sz="1800" dirty="0"/>
              <a:t>Feedback will be returned to you by end of weekend.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today.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</a:t>
            </a:r>
            <a:r>
              <a:rPr lang="en-US" sz="2200" i="1" dirty="0"/>
              <a:t>The Wrath of </a:t>
            </a:r>
            <a:r>
              <a:rPr lang="en-US" sz="2200" i="1" dirty="0" err="1"/>
              <a:t>Kann</a:t>
            </a:r>
            <a:r>
              <a:rPr lang="en-US" sz="2200" i="1" dirty="0"/>
              <a:t>: Celeste Edition</a:t>
            </a:r>
            <a:r>
              <a:rPr lang="en-US" sz="2200" dirty="0"/>
              <a:t>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56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 and discuss!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one week from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Mechanics / Dynamics / Aesthetics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02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 and discuss!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one week from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Finish MDA and </a:t>
            </a:r>
            <a:r>
              <a:rPr lang="en-US" sz="2200"/>
              <a:t>Formal Elements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90341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8202</TotalTime>
  <Words>1007</Words>
  <Application>Microsoft Macintosh PowerPoint</Application>
  <PresentationFormat>On-screen Show (4:3)</PresentationFormat>
  <Paragraphs>94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Calibri</vt:lpstr>
      <vt:lpstr>Blank Presentation</vt:lpstr>
      <vt:lpstr>CS4730: Computer Game Design</vt:lpstr>
      <vt:lpstr>Thursday, August 27</vt:lpstr>
      <vt:lpstr>Tuesday, September 1</vt:lpstr>
      <vt:lpstr>Thursday, September 3</vt:lpstr>
      <vt:lpstr>Tuesday, September 8</vt:lpstr>
      <vt:lpstr>Tuesday, September 8</vt:lpstr>
      <vt:lpstr>Tuesday, September 15</vt:lpstr>
      <vt:lpstr>Thursday, September 17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994</cp:revision>
  <cp:lastPrinted>2009-09-22T17:08:35Z</cp:lastPrinted>
  <dcterms:created xsi:type="dcterms:W3CDTF">2010-02-08T00:29:22Z</dcterms:created>
  <dcterms:modified xsi:type="dcterms:W3CDTF">2020-09-17T14:59:58Z</dcterms:modified>
</cp:coreProperties>
</file>