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01"/>
    <p:restoredTop sz="94431"/>
  </p:normalViewPr>
  <p:slideViewPr>
    <p:cSldViewPr>
      <p:cViewPr varScale="1">
        <p:scale>
          <a:sx n="137" d="100"/>
          <a:sy n="137" d="100"/>
        </p:scale>
        <p:origin x="1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nJrpV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August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They start next week</a:t>
            </a:r>
          </a:p>
          <a:p>
            <a:pPr lvl="1"/>
            <a:r>
              <a:rPr lang="en-US" sz="1800" dirty="0" err="1"/>
              <a:t>Floryan’s</a:t>
            </a:r>
            <a:r>
              <a:rPr lang="en-US" sz="1800" dirty="0"/>
              <a:t> time is for Game Designers only, so no 2150 interference!</a:t>
            </a:r>
          </a:p>
          <a:p>
            <a:r>
              <a:rPr lang="en-US" sz="2200" dirty="0"/>
              <a:t>TAs have setup a Discord server for us. </a:t>
            </a:r>
          </a:p>
          <a:p>
            <a:pPr lvl="1"/>
            <a:r>
              <a:rPr lang="en-US" sz="1800" dirty="0"/>
              <a:t>Invite link is: </a:t>
            </a:r>
            <a:r>
              <a:rPr lang="en-US" sz="1800" dirty="0">
                <a:hlinkClick r:id="rId2"/>
              </a:rPr>
              <a:t>https://discord.gg/nJrpV8</a:t>
            </a:r>
            <a:endParaRPr lang="en-US" sz="1800" dirty="0"/>
          </a:p>
          <a:p>
            <a:pPr lvl="1"/>
            <a:r>
              <a:rPr lang="en-US" sz="1800" dirty="0"/>
              <a:t>We are going to try discord for all class interaction, so I’m removing Piazza.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will be configured VERY soon. Today. If not before class, I’ll email out the details.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r>
              <a:rPr lang="en-US" sz="2200" dirty="0"/>
              <a:t>Groups: I’ll be sending around a form or spreadsheet for groups.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TA/</a:t>
            </a:r>
            <a:r>
              <a:rPr lang="en-US" sz="2600" dirty="0" err="1"/>
              <a:t>Floryan</a:t>
            </a:r>
            <a:r>
              <a:rPr lang="en-US" sz="2600" dirty="0"/>
              <a:t> Office Hours are on the course website and also the course calendar. Check “course logistics” page</a:t>
            </a:r>
          </a:p>
          <a:p>
            <a:pPr lvl="1"/>
            <a:r>
              <a:rPr lang="en-US" sz="1800" dirty="0"/>
              <a:t>Mine are Tuesday, 12:15-1:45. Today, I have to leave early at 1.</a:t>
            </a:r>
          </a:p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2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 err="1"/>
              <a:t>Github</a:t>
            </a:r>
            <a:r>
              <a:rPr lang="en-US" sz="1800" dirty="0"/>
              <a:t> classroom configured for HW 1 and 2. Any issues with it so far?</a:t>
            </a:r>
          </a:p>
          <a:p>
            <a:pPr lvl="1"/>
            <a:r>
              <a:rPr lang="en-US" sz="1800" dirty="0"/>
              <a:t>Homework 1 is meant to be a fun programming warm-up. You are also meant to be CREATIVE (gasp!!)</a:t>
            </a:r>
          </a:p>
          <a:p>
            <a:pPr lvl="1"/>
            <a:r>
              <a:rPr lang="en-US" sz="1800" dirty="0"/>
              <a:t>Due date is next Thursday at 11:59pm. This means you are guaranteed grading / feedback after that deadline. Remember, can resubmit in OH or at hard deadline in October. </a:t>
            </a:r>
          </a:p>
          <a:p>
            <a:r>
              <a:rPr lang="en-US" sz="2200" dirty="0"/>
              <a:t>Groups: Need to establish these by end of this week.</a:t>
            </a:r>
          </a:p>
          <a:p>
            <a:pPr lvl="1"/>
            <a:r>
              <a:rPr lang="en-US" sz="1800" dirty="0"/>
              <a:t>I sent around a spreadsheet. Please fill it out.</a:t>
            </a:r>
          </a:p>
          <a:p>
            <a:pPr lvl="1"/>
            <a:r>
              <a:rPr lang="en-US" sz="1800" dirty="0"/>
              <a:t>Everyone’s name needs to be on the spreadsheet one way or another.</a:t>
            </a:r>
          </a:p>
          <a:p>
            <a:pPr lvl="1"/>
            <a:r>
              <a:rPr lang="en-US" sz="1800" dirty="0"/>
              <a:t>We will be finalizing groups over the weekend.</a:t>
            </a:r>
          </a:p>
          <a:p>
            <a:r>
              <a:rPr lang="en-US" sz="2200" dirty="0"/>
              <a:t>Next homework: Group Project Design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8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this Thursday at midnight for feedback.</a:t>
            </a:r>
          </a:p>
          <a:p>
            <a:pPr lvl="1"/>
            <a:r>
              <a:rPr lang="en-US" sz="1800" dirty="0"/>
              <a:t>You have one more submission attempt (last chance) if you don’t pass it.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pPr lvl="1"/>
            <a:r>
              <a:rPr lang="en-US" sz="1800" dirty="0"/>
              <a:t>Let me (or any TA) know within 48 hours if there are any problems</a:t>
            </a:r>
          </a:p>
          <a:p>
            <a:pPr lvl="1"/>
            <a:r>
              <a:rPr lang="en-US" sz="1800" dirty="0"/>
              <a:t>We will setup the group assignments on </a:t>
            </a:r>
            <a:r>
              <a:rPr lang="en-US" sz="1800" dirty="0" err="1"/>
              <a:t>Github</a:t>
            </a:r>
            <a:r>
              <a:rPr lang="en-US" sz="1800" dirty="0"/>
              <a:t> classroom once finalized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Thursday. Start thinking about your game’s mechanics and brainstorming simple level design set pieces (today’s lecture will help)</a:t>
            </a:r>
          </a:p>
          <a:p>
            <a:r>
              <a:rPr lang="en-US" sz="2200" dirty="0"/>
              <a:t>Remember: Get and read “reality is broken”, readings on slides page.</a:t>
            </a:r>
          </a:p>
          <a:p>
            <a:r>
              <a:rPr lang="en-US" sz="2200" dirty="0"/>
              <a:t>Today: Let’s play Super Metroid!!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6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Game Loop is all set up on course website</a:t>
            </a:r>
          </a:p>
          <a:p>
            <a:pPr lvl="1"/>
            <a:r>
              <a:rPr lang="en-US" sz="1800" dirty="0"/>
              <a:t>It is due tonight. You can keep pushing afterwards.</a:t>
            </a:r>
          </a:p>
          <a:p>
            <a:pPr lvl="1"/>
            <a:r>
              <a:rPr lang="en-US" sz="1800" dirty="0"/>
              <a:t>Feedback will be returned to you by end of weekend.</a:t>
            </a:r>
          </a:p>
          <a:p>
            <a:r>
              <a:rPr lang="en-US" sz="2200" dirty="0"/>
              <a:t>Groups: have been established. </a:t>
            </a:r>
          </a:p>
          <a:p>
            <a:pPr lvl="1"/>
            <a:r>
              <a:rPr lang="en-US" sz="1800" dirty="0"/>
              <a:t>They are on the course website (</a:t>
            </a:r>
            <a:r>
              <a:rPr lang="en-US" sz="1800" dirty="0" err="1"/>
              <a:t>homeworks</a:t>
            </a:r>
            <a:r>
              <a:rPr lang="en-US" sz="1800" dirty="0"/>
              <a:t> page)</a:t>
            </a:r>
          </a:p>
          <a:p>
            <a:r>
              <a:rPr lang="en-US" sz="2200" dirty="0"/>
              <a:t>First Group HW: Design Document</a:t>
            </a:r>
          </a:p>
          <a:p>
            <a:pPr lvl="1"/>
            <a:r>
              <a:rPr lang="en-US" sz="1800" dirty="0"/>
              <a:t>Due two weeks from today.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</a:t>
            </a:r>
            <a:r>
              <a:rPr lang="en-US" sz="2200" i="1" dirty="0"/>
              <a:t>The Wrath of </a:t>
            </a:r>
            <a:r>
              <a:rPr lang="en-US" sz="2200" i="1" dirty="0" err="1"/>
              <a:t>Kann</a:t>
            </a:r>
            <a:r>
              <a:rPr lang="en-US" sz="2200" i="1" dirty="0"/>
              <a:t>: Celeste Edition</a:t>
            </a:r>
            <a:r>
              <a:rPr lang="en-US" sz="2200" dirty="0"/>
              <a:t>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56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Mechanics / Dynamics / Aesthetics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Thursday, September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TAs have setup a Discord server for us. </a:t>
            </a:r>
            <a:endParaRPr lang="en-US" sz="1800" dirty="0"/>
          </a:p>
          <a:p>
            <a:pPr lvl="1"/>
            <a:r>
              <a:rPr lang="en-US" sz="1800" dirty="0"/>
              <a:t>Piazza has been put back on Collab for general questions / answer</a:t>
            </a:r>
          </a:p>
          <a:p>
            <a:pPr lvl="1"/>
            <a:r>
              <a:rPr lang="en-US" sz="1800" dirty="0"/>
              <a:t>Please check discord for announcements and such.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 and discuss!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one week from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Finish MDA and </a:t>
            </a:r>
            <a:r>
              <a:rPr lang="en-US" sz="2200"/>
              <a:t>Formal Elements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9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September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Discord still seems to be working well.</a:t>
            </a:r>
          </a:p>
          <a:p>
            <a:r>
              <a:rPr lang="en-US" sz="2200" dirty="0"/>
              <a:t>Need to turn in homework? Come to OH on Discord!!</a:t>
            </a:r>
          </a:p>
          <a:p>
            <a:pPr lvl="1"/>
            <a:r>
              <a:rPr lang="en-US" sz="1800" dirty="0"/>
              <a:t>Just get it over with!!</a:t>
            </a:r>
          </a:p>
          <a:p>
            <a:r>
              <a:rPr lang="en-US" sz="2200" dirty="0"/>
              <a:t>Homework 1: Feedback was returned to you</a:t>
            </a:r>
          </a:p>
          <a:p>
            <a:pPr lvl="1"/>
            <a:r>
              <a:rPr lang="en-US" sz="1800" dirty="0"/>
              <a:t>In the future, we will give better feedback on “fails”. </a:t>
            </a:r>
          </a:p>
          <a:p>
            <a:pPr lvl="1"/>
            <a:r>
              <a:rPr lang="en-US" sz="1800" dirty="0"/>
              <a:t>If you don’t understand why your required portion didn’t pass, come to OH!</a:t>
            </a:r>
          </a:p>
          <a:p>
            <a:r>
              <a:rPr lang="en-US" sz="2200" dirty="0"/>
              <a:t>Groups: have been established. First Group HW: Design Document</a:t>
            </a:r>
          </a:p>
          <a:p>
            <a:pPr lvl="1"/>
            <a:r>
              <a:rPr lang="en-US" sz="1800" dirty="0"/>
              <a:t>Due on Thursday. Start thinking about your game’s mechanics and brainstorming simple level design set pieces</a:t>
            </a:r>
          </a:p>
          <a:p>
            <a:r>
              <a:rPr lang="en-US" sz="2600" dirty="0"/>
              <a:t>Remember: Get and read “reality is broken”, readings.</a:t>
            </a:r>
          </a:p>
          <a:p>
            <a:r>
              <a:rPr lang="en-US" sz="2200" dirty="0"/>
              <a:t>Today: Two more text games and then Finish Formal Elements</a:t>
            </a:r>
          </a:p>
          <a:p>
            <a:pPr lvl="1"/>
            <a:r>
              <a:rPr lang="en-US" sz="1800" dirty="0"/>
              <a:t>We are exactly on schedule so far. </a:t>
            </a:r>
          </a:p>
          <a:p>
            <a:pPr lvl="1"/>
            <a:r>
              <a:rPr lang="en-US" sz="1800" dirty="0"/>
              <a:t>Today is the last lecture for “part 1” of the course.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1133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8206</TotalTime>
  <Words>1148</Words>
  <Application>Microsoft Macintosh PowerPoint</Application>
  <PresentationFormat>On-screen Show (4:3)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Blank Presentation</vt:lpstr>
      <vt:lpstr>CS4730: Computer Game Design</vt:lpstr>
      <vt:lpstr>Thursday, August 27</vt:lpstr>
      <vt:lpstr>Tuesday, September 1</vt:lpstr>
      <vt:lpstr>Thursday, September 3</vt:lpstr>
      <vt:lpstr>Tuesday, September 8</vt:lpstr>
      <vt:lpstr>Tuesday, September 8</vt:lpstr>
      <vt:lpstr>Tuesday, September 15</vt:lpstr>
      <vt:lpstr>Thursday, September 17</vt:lpstr>
      <vt:lpstr>Tuesday, September 22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996</cp:revision>
  <cp:lastPrinted>2009-09-22T17:08:35Z</cp:lastPrinted>
  <dcterms:created xsi:type="dcterms:W3CDTF">2010-02-08T00:29:22Z</dcterms:created>
  <dcterms:modified xsi:type="dcterms:W3CDTF">2020-09-22T13:31:40Z</dcterms:modified>
</cp:coreProperties>
</file>