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83" r:id="rId2"/>
    <p:sldId id="317" r:id="rId3"/>
    <p:sldId id="318" r:id="rId4"/>
    <p:sldId id="341" r:id="rId5"/>
    <p:sldId id="342" r:id="rId6"/>
    <p:sldId id="343" r:id="rId7"/>
    <p:sldId id="344" r:id="rId8"/>
    <p:sldId id="345" r:id="rId9"/>
    <p:sldId id="346" r:id="rId10"/>
    <p:sldId id="358" r:id="rId11"/>
    <p:sldId id="363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9" r:id="rId22"/>
    <p:sldId id="360" r:id="rId23"/>
    <p:sldId id="361" r:id="rId24"/>
    <p:sldId id="362" r:id="rId25"/>
    <p:sldId id="364" r:id="rId26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0"/>
    <p:restoredTop sz="94608"/>
  </p:normalViewPr>
  <p:slideViewPr>
    <p:cSldViewPr>
      <p:cViewPr varScale="1">
        <p:scale>
          <a:sx n="147" d="100"/>
          <a:sy n="147" d="100"/>
        </p:scale>
        <p:origin x="156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E05A58-C1D7-4916-8B05-AC438BFFFA74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>
                <a:latin typeface="Calibri" charset="0"/>
              </a:rPr>
              <a:t>Ruminations on the </a:t>
            </a:r>
            <a:br>
              <a:rPr lang="en-US" sz="3200" b="1">
                <a:latin typeface="Calibri" charset="0"/>
              </a:rPr>
            </a:br>
            <a:r>
              <a:rPr lang="en-US" sz="3200" b="1">
                <a:latin typeface="Calibri" charset="0"/>
              </a:rPr>
              <a:t>History of Video Game Design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CS 4730 – Computer Game Design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of Ruin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1752600"/>
          </a:xfrm>
        </p:spPr>
        <p:txBody>
          <a:bodyPr/>
          <a:lstStyle/>
          <a:p>
            <a:r>
              <a:rPr lang="en-US" dirty="0"/>
              <a:t>First: Pac Man (Atari 2600). 1982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10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561C4-67AA-F146-B5BA-02EB8626A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52600"/>
            <a:ext cx="674217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6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of Ruin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1752600"/>
          </a:xfrm>
        </p:spPr>
        <p:txBody>
          <a:bodyPr/>
          <a:lstStyle/>
          <a:p>
            <a:r>
              <a:rPr lang="en-US" dirty="0"/>
              <a:t>E.T.</a:t>
            </a:r>
          </a:p>
          <a:p>
            <a:r>
              <a:rPr lang="en-US" dirty="0"/>
              <a:t>Not only was it bad – it was also a movie license!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11</a:t>
            </a:fld>
            <a:endParaRPr lang="en-US" altLang="zh-CN"/>
          </a:p>
        </p:txBody>
      </p:sp>
      <p:pic>
        <p:nvPicPr>
          <p:cNvPr id="1026" name="Picture 2" descr="http://cdn0.vox-cdn.com/assets/4554361/ET-Ga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24193"/>
            <a:ext cx="4600575" cy="258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eek.com/wp-content/uploads/2014/04/s_ET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411148"/>
            <a:ext cx="4423586" cy="262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47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of Ruin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1984, Atari had filed for bankruptcy</a:t>
            </a:r>
          </a:p>
          <a:p>
            <a:r>
              <a:rPr lang="en-US" dirty="0"/>
              <a:t>It was at this point that the emerging dominance in the new electronic entertainment market moved from the US to Japan</a:t>
            </a:r>
          </a:p>
          <a:p>
            <a:r>
              <a:rPr lang="en-US" dirty="0"/>
              <a:t>To a company known for making playing cards</a:t>
            </a:r>
          </a:p>
          <a:p>
            <a:r>
              <a:rPr lang="en-US" dirty="0"/>
              <a:t>Nintendo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207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Nintendo Seal of Quality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13</a:t>
            </a:fld>
            <a:endParaRPr lang="en-US" altLang="zh-CN"/>
          </a:p>
        </p:txBody>
      </p:sp>
      <p:pic>
        <p:nvPicPr>
          <p:cNvPr id="7" name="Content Placeholder 6" descr="th_Official_Nintendo_Seal_of_Qualit-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15" r="-34615"/>
          <a:stretch>
            <a:fillRect/>
          </a:stretch>
        </p:blipFill>
        <p:spPr>
          <a:xfrm>
            <a:off x="838200" y="1295400"/>
            <a:ext cx="7737231" cy="4572000"/>
          </a:xfrm>
        </p:spPr>
      </p:pic>
    </p:spTree>
    <p:extLst>
      <p:ext uri="{BB962C8B-B14F-4D97-AF65-F5344CB8AC3E}">
        <p14:creationId xmlns:p14="http://schemas.microsoft.com/office/powerpoint/2010/main" val="995155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You’re Playing With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NES was introduced in 1985 and took over the US market in 1987</a:t>
            </a:r>
          </a:p>
          <a:p>
            <a:r>
              <a:rPr lang="en-US" dirty="0"/>
              <a:t>It’s safe to say that the NES saved the video game industry</a:t>
            </a:r>
          </a:p>
          <a:p>
            <a:r>
              <a:rPr lang="en-US" dirty="0"/>
              <a:t>This is partially due to the more meticulous nature in which Nintendo reviewed games before approving them</a:t>
            </a:r>
          </a:p>
          <a:p>
            <a:r>
              <a:rPr lang="en-US" dirty="0"/>
              <a:t>Also consider the franchises that were born during this time frame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3013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dangerous to go alone…</a:t>
            </a:r>
          </a:p>
        </p:txBody>
      </p:sp>
      <p:pic>
        <p:nvPicPr>
          <p:cNvPr id="5" name="Content Placeholder 4" descr="zelda-2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497" r="-65497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1102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Rest of the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stories just kept coming…</a:t>
            </a:r>
          </a:p>
          <a:p>
            <a:r>
              <a:rPr lang="en-US" dirty="0"/>
              <a:t>SNES vs. Genesis </a:t>
            </a:r>
          </a:p>
          <a:p>
            <a:pPr lvl="1"/>
            <a:r>
              <a:rPr lang="en-US" dirty="0"/>
              <a:t>Remember “blast processing”?</a:t>
            </a:r>
          </a:p>
          <a:p>
            <a:r>
              <a:rPr lang="en-US" dirty="0" err="1"/>
              <a:t>GameBoy</a:t>
            </a:r>
            <a:endParaRPr lang="en-US" dirty="0"/>
          </a:p>
          <a:p>
            <a:pPr lvl="1"/>
            <a:r>
              <a:rPr lang="en-US" dirty="0"/>
              <a:t>The emergence of Tetris</a:t>
            </a:r>
          </a:p>
          <a:p>
            <a:r>
              <a:rPr lang="en-US" dirty="0"/>
              <a:t>Sega begins to bow out</a:t>
            </a:r>
          </a:p>
          <a:p>
            <a:pPr lvl="1"/>
            <a:r>
              <a:rPr lang="en-US" dirty="0" err="1"/>
              <a:t>SegaCD</a:t>
            </a:r>
            <a:r>
              <a:rPr lang="en-US" dirty="0"/>
              <a:t>, 32X, Saturn, Dreamcast</a:t>
            </a:r>
          </a:p>
          <a:p>
            <a:r>
              <a:rPr lang="en-US" dirty="0"/>
              <a:t>The rise of new players</a:t>
            </a:r>
          </a:p>
          <a:p>
            <a:pPr lvl="1"/>
            <a:r>
              <a:rPr lang="en-US" dirty="0"/>
              <a:t>Sony and Microsoft enter the market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355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in your Hands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let’s talk about the history of gaming by looking at how we played the games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211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Sears Super Video Arcade</a:t>
            </a:r>
          </a:p>
        </p:txBody>
      </p:sp>
      <p:pic>
        <p:nvPicPr>
          <p:cNvPr id="5" name="Content Placeholder 4" descr="image006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21" r="-17821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089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Overlays</a:t>
            </a:r>
          </a:p>
        </p:txBody>
      </p:sp>
      <p:pic>
        <p:nvPicPr>
          <p:cNvPr id="5" name="Content Placeholder 4" descr="baseballO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563" r="-8656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375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E797B33A-A2E7-4ECA-A855-2DA4E57440A8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Calibri" charset="0"/>
              </a:rPr>
              <a:t>My Gaming CV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4953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Calibri" charset="0"/>
              </a:rPr>
              <a:t>Game Systems Owned</a:t>
            </a:r>
          </a:p>
          <a:p>
            <a:pPr lvl="1" eaLnBrk="1" hangingPunct="1"/>
            <a:r>
              <a:rPr lang="en-US" altLang="zh-CN" dirty="0">
                <a:latin typeface="Calibri" charset="0"/>
              </a:rPr>
              <a:t>Early: </a:t>
            </a:r>
            <a:r>
              <a:rPr lang="en-US" altLang="zh-CN" dirty="0" err="1">
                <a:latin typeface="Calibri" charset="0"/>
              </a:rPr>
              <a:t>ColecoVision</a:t>
            </a:r>
            <a:r>
              <a:rPr lang="en-US" altLang="zh-CN" dirty="0">
                <a:latin typeface="Calibri" charset="0"/>
              </a:rPr>
              <a:t>, Atari</a:t>
            </a:r>
          </a:p>
          <a:p>
            <a:pPr lvl="1" eaLnBrk="1" hangingPunct="1"/>
            <a:r>
              <a:rPr lang="en-US" altLang="zh-CN" dirty="0">
                <a:latin typeface="Calibri" charset="0"/>
              </a:rPr>
              <a:t>Nintendo: NES, SNES, N64, </a:t>
            </a:r>
            <a:r>
              <a:rPr lang="en-US" altLang="zh-CN" dirty="0" err="1">
                <a:latin typeface="Calibri" charset="0"/>
              </a:rPr>
              <a:t>Gamecube</a:t>
            </a:r>
            <a:r>
              <a:rPr lang="en-US" altLang="zh-CN" dirty="0">
                <a:latin typeface="Calibri" charset="0"/>
              </a:rPr>
              <a:t>, Wii, Game Boy, GB Color, Switch.</a:t>
            </a:r>
          </a:p>
          <a:p>
            <a:pPr lvl="1" eaLnBrk="1" hangingPunct="1"/>
            <a:r>
              <a:rPr lang="en-US" altLang="zh-CN" dirty="0">
                <a:latin typeface="Calibri" charset="0"/>
              </a:rPr>
              <a:t>Sega: Uh…no. But played at friend’s houses many times</a:t>
            </a:r>
          </a:p>
          <a:p>
            <a:pPr lvl="1" eaLnBrk="1" hangingPunct="1"/>
            <a:r>
              <a:rPr lang="en-US" altLang="zh-CN" dirty="0">
                <a:latin typeface="Calibri" charset="0"/>
              </a:rPr>
              <a:t>Sony: PS1, PS2, PS3</a:t>
            </a:r>
          </a:p>
          <a:p>
            <a:pPr lvl="1" eaLnBrk="1" hangingPunct="1"/>
            <a:r>
              <a:rPr lang="en-US" altLang="zh-CN" dirty="0">
                <a:latin typeface="Calibri" charset="0"/>
              </a:rPr>
              <a:t>Microsoft: Xbox</a:t>
            </a:r>
          </a:p>
          <a:p>
            <a:pPr lvl="1" eaLnBrk="1" hangingPunct="1"/>
            <a:r>
              <a:rPr lang="en-US" altLang="zh-CN" dirty="0">
                <a:latin typeface="Calibri" charset="0"/>
              </a:rPr>
              <a:t>PC: Of course!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Overlays</a:t>
            </a:r>
          </a:p>
        </p:txBody>
      </p:sp>
      <p:pic>
        <p:nvPicPr>
          <p:cNvPr id="5" name="Content Placeholder 4" descr="intellivision_bump_n_jump_overlay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933" r="-8393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9332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Controllers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21</a:t>
            </a:fld>
            <a:endParaRPr lang="en-US" altLang="zh-CN"/>
          </a:p>
        </p:txBody>
      </p:sp>
      <p:pic>
        <p:nvPicPr>
          <p:cNvPr id="2052" name="Picture 4" descr="http://dslab.es/wp-content/uploads/2013/10/nesp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76" y="1676400"/>
            <a:ext cx="2993571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static1.gamespot.com/uploads/original/98/989642/2784571-2261042175-SNES-C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24" y="3505200"/>
            <a:ext cx="379200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ecx.images-amazon.com/images/I/41ThY9S-g3L._SX466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424" y="1371600"/>
            <a:ext cx="4271662" cy="28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3929" y="1600200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88824" y="522413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86600" y="1828228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1988</a:t>
            </a:r>
          </a:p>
        </p:txBody>
      </p:sp>
    </p:spTree>
    <p:extLst>
      <p:ext uri="{BB962C8B-B14F-4D97-AF65-F5344CB8AC3E}">
        <p14:creationId xmlns:p14="http://schemas.microsoft.com/office/powerpoint/2010/main" val="590230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Handheld Games (Gameboy: 1989)!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22</a:t>
            </a:fld>
            <a:endParaRPr lang="en-US" altLang="zh-CN"/>
          </a:p>
        </p:txBody>
      </p:sp>
      <p:pic>
        <p:nvPicPr>
          <p:cNvPr id="3074" name="Picture 2" descr="http://static.commentcamarche.net/ccm.net/pictures/l3U5HPIL-gameboy-s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wheelsandchips.com/wp-content/uploads/2015/06/Nintendo-Virtual-Bo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992630"/>
            <a:ext cx="4572000" cy="328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265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Accessories (early to mid 1990s)!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23</a:t>
            </a:fld>
            <a:endParaRPr lang="en-US" altLang="zh-CN"/>
          </a:p>
        </p:txBody>
      </p:sp>
      <p:pic>
        <p:nvPicPr>
          <p:cNvPr id="4098" name="Picture 2" descr="http://gaming.logitech.com/assets/53631/extreme-3d-pro-joysti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3733800" cy="22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tctechcrunch2011.files.wordpress.com/2015/04/tie-fighter.jpg?w=7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2484132"/>
            <a:ext cx="5660136" cy="353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3429000"/>
            <a:ext cx="251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Joysticks around for a while (70s). I experienced them as seen above in early to mid 90s.</a:t>
            </a:r>
          </a:p>
        </p:txBody>
      </p:sp>
    </p:spTree>
    <p:extLst>
      <p:ext uri="{BB962C8B-B14F-4D97-AF65-F5344CB8AC3E}">
        <p14:creationId xmlns:p14="http://schemas.microsoft.com/office/powerpoint/2010/main" val="3024998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Jump to 3D (1996)!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24</a:t>
            </a:fld>
            <a:endParaRPr lang="en-US" altLang="zh-CN"/>
          </a:p>
        </p:txBody>
      </p:sp>
      <p:pic>
        <p:nvPicPr>
          <p:cNvPr id="5122" name="Picture 2" descr="http://static1.gamespot.com/uploads/original/1542/15429155/2848563-n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3121638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static.giantbomb.com/uploads/original/18/181336/2482295-04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733800"/>
            <a:ext cx="3276600" cy="234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gamefabrique.com/storage/screenshots/nes/super-mario-bros-1-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54167"/>
            <a:ext cx="2851484" cy="267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164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BDA0-087B-C04D-80D6-8C3B5EE4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Controllers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71688-1AB2-A24E-A984-C4943A9A42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25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D5513E-C21F-B848-9A20-7FE6A7988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544089"/>
            <a:ext cx="4457700" cy="34851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E98CEC-79D8-264F-882A-658DEDE073AD}"/>
              </a:ext>
            </a:extLst>
          </p:cNvPr>
          <p:cNvSpPr txBox="1"/>
          <p:nvPr/>
        </p:nvSpPr>
        <p:spPr>
          <a:xfrm>
            <a:off x="1905000" y="50292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Dual-Stick Controller. PS1 (1997)</a:t>
            </a:r>
          </a:p>
        </p:txBody>
      </p:sp>
    </p:spTree>
    <p:extLst>
      <p:ext uri="{BB962C8B-B14F-4D97-AF65-F5344CB8AC3E}">
        <p14:creationId xmlns:p14="http://schemas.microsoft.com/office/powerpoint/2010/main" val="412276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Achievement Unlocked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>
              <a:latin typeface="Calibri" charset="0"/>
            </a:endParaRPr>
          </a:p>
          <a:p>
            <a:r>
              <a:rPr lang="en-US" sz="2800" dirty="0">
                <a:latin typeface="Calibri" charset="0"/>
              </a:rPr>
              <a:t>First issue(s) of Nintendo Power</a:t>
            </a:r>
          </a:p>
          <a:p>
            <a:r>
              <a:rPr lang="en-US" sz="2800" dirty="0">
                <a:latin typeface="Calibri" charset="0"/>
              </a:rPr>
              <a:t>Dissertation on using games for AI</a:t>
            </a:r>
          </a:p>
          <a:p>
            <a:r>
              <a:rPr lang="en-US" sz="2800" dirty="0">
                <a:latin typeface="Calibri" charset="0"/>
              </a:rPr>
              <a:t>First game owned? Cabbage Patch Kids (</a:t>
            </a:r>
            <a:r>
              <a:rPr lang="en-US" sz="2800" dirty="0" err="1">
                <a:latin typeface="Calibri" charset="0"/>
              </a:rPr>
              <a:t>Coleco</a:t>
            </a:r>
            <a:r>
              <a:rPr lang="en-US" sz="2800" dirty="0">
                <a:latin typeface="Calibri" charset="0"/>
              </a:rPr>
              <a:t>)</a:t>
            </a:r>
          </a:p>
          <a:p>
            <a:r>
              <a:rPr lang="en-US" sz="2800" dirty="0">
                <a:latin typeface="Calibri" charset="0"/>
              </a:rPr>
              <a:t>Toughest game beaten? Ninja </a:t>
            </a:r>
            <a:r>
              <a:rPr lang="en-US" sz="2800" dirty="0" err="1">
                <a:latin typeface="Calibri" charset="0"/>
              </a:rPr>
              <a:t>Gaiden</a:t>
            </a:r>
            <a:r>
              <a:rPr lang="en-US" sz="2800" dirty="0">
                <a:latin typeface="Calibri" charset="0"/>
              </a:rPr>
              <a:t> 2 (NES)</a:t>
            </a:r>
          </a:p>
          <a:p>
            <a:r>
              <a:rPr lang="en-US" sz="2800" dirty="0">
                <a:latin typeface="Calibri" charset="0"/>
              </a:rPr>
              <a:t>Most recent game beaten? Hollow Knight</a:t>
            </a:r>
          </a:p>
          <a:p>
            <a:r>
              <a:rPr lang="en-US" sz="2800" dirty="0">
                <a:latin typeface="Calibri" charset="0"/>
              </a:rPr>
              <a:t>Most recent purchase? Witcher 3 (haven’t started)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5F11D94-0057-4D82-B70E-AADB54D4BA8C}" type="slidenum">
              <a:rPr lang="en-US" altLang="zh-CN"/>
              <a:pPr/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Stage of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grew up during some important times in gaming that affect how I view games now</a:t>
            </a:r>
          </a:p>
          <a:p>
            <a:r>
              <a:rPr lang="en-US" dirty="0"/>
              <a:t>BTW – the average gamer today is 37 </a:t>
            </a:r>
            <a:r>
              <a:rPr lang="en-US"/>
              <a:t>years old</a:t>
            </a:r>
            <a:endParaRPr lang="en-US" dirty="0"/>
          </a:p>
          <a:p>
            <a:r>
              <a:rPr lang="en-US" dirty="0"/>
              <a:t>We come from different gaming pasts</a:t>
            </a:r>
          </a:p>
          <a:p>
            <a:r>
              <a:rPr lang="en-US" dirty="0"/>
              <a:t>What was your first system?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502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Coleco</a:t>
            </a:r>
            <a:r>
              <a:rPr lang="en-US" dirty="0"/>
              <a:t> Vision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  <p:pic>
        <p:nvPicPr>
          <p:cNvPr id="1026" name="Picture 2" descr="http://www.colecovision.dk/images/colecovision-sgm-opco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9751"/>
            <a:ext cx="6553200" cy="395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6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Stage of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1979 through 1983, the video game industry was booming</a:t>
            </a:r>
          </a:p>
          <a:p>
            <a:r>
              <a:rPr lang="en-US" dirty="0"/>
              <a:t>New consoles practically every year</a:t>
            </a:r>
          </a:p>
          <a:p>
            <a:pPr lvl="1"/>
            <a:r>
              <a:rPr lang="en-US" dirty="0"/>
              <a:t>Atari 2600, Atari 5200, </a:t>
            </a:r>
            <a:r>
              <a:rPr lang="en-US" dirty="0" err="1"/>
              <a:t>ColecoVision</a:t>
            </a:r>
            <a:r>
              <a:rPr lang="en-US" dirty="0"/>
              <a:t>, </a:t>
            </a:r>
            <a:r>
              <a:rPr lang="en-US" dirty="0" err="1"/>
              <a:t>Intellivision</a:t>
            </a:r>
            <a:r>
              <a:rPr lang="en-US" dirty="0"/>
              <a:t> (and all its clones), </a:t>
            </a:r>
            <a:r>
              <a:rPr lang="en-US" dirty="0" err="1"/>
              <a:t>Odessey</a:t>
            </a:r>
            <a:r>
              <a:rPr lang="en-US" dirty="0"/>
              <a:t>, </a:t>
            </a:r>
            <a:r>
              <a:rPr lang="en-US" dirty="0" err="1"/>
              <a:t>Vectrex</a:t>
            </a:r>
            <a:endParaRPr lang="en-US" dirty="0"/>
          </a:p>
          <a:p>
            <a:r>
              <a:rPr lang="en-US" dirty="0"/>
              <a:t>Startups were appearing all the time, pushing new titles consistently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567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of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1982, Atari was clearing $2B and was recognized as the fastest growing US company EVER</a:t>
            </a:r>
          </a:p>
          <a:p>
            <a:endParaRPr lang="en-US" dirty="0"/>
          </a:p>
          <a:p>
            <a:r>
              <a:rPr lang="en-US" dirty="0"/>
              <a:t>Microcomputers were starting to appear with reasonable prices</a:t>
            </a:r>
          </a:p>
          <a:p>
            <a:pPr lvl="1"/>
            <a:r>
              <a:rPr lang="en-US" dirty="0"/>
              <a:t>Like the C64 and the TRS80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586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of Ruin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it was too much of a good thing</a:t>
            </a:r>
          </a:p>
          <a:p>
            <a:r>
              <a:rPr lang="en-US" dirty="0"/>
              <a:t>Many of the games that came out were just terrible</a:t>
            </a:r>
          </a:p>
          <a:p>
            <a:r>
              <a:rPr lang="en-US" dirty="0"/>
              <a:t>The publishers had little to no control over the content</a:t>
            </a:r>
          </a:p>
          <a:p>
            <a:pPr lvl="1"/>
            <a:r>
              <a:rPr lang="en-US" dirty="0"/>
              <a:t>In fact, this is when Activision was founded as an offshoot of Atari because Atari wouldn’t pay royalties based on sales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731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of Ruin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many games came out that retailers ran out of shelf space</a:t>
            </a:r>
          </a:p>
          <a:p>
            <a:r>
              <a:rPr lang="en-US" dirty="0"/>
              <a:t>Games were discounted or sent back to publishers, who couldn’t pay the retailers for the unsold copies</a:t>
            </a:r>
          </a:p>
          <a:p>
            <a:r>
              <a:rPr lang="en-US" dirty="0"/>
              <a:t>Atari then published the “worst game ever”…</a:t>
            </a:r>
          </a:p>
          <a:p>
            <a:pPr lvl="1"/>
            <a:r>
              <a:rPr lang="en-US" dirty="0"/>
              <a:t>Actually, two worst games ever.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329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6302</TotalTime>
  <Words>666</Words>
  <Application>Microsoft Macintosh PowerPoint</Application>
  <PresentationFormat>On-screen Show (4:3)</PresentationFormat>
  <Paragraphs>112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ＭＳ Ｐゴシック</vt:lpstr>
      <vt:lpstr>Arial</vt:lpstr>
      <vt:lpstr>Calibri</vt:lpstr>
      <vt:lpstr>Blank Presentation</vt:lpstr>
      <vt:lpstr>Ruminations on the  History of Video Game Design</vt:lpstr>
      <vt:lpstr>My Gaming CV</vt:lpstr>
      <vt:lpstr>Achievement Unlocked</vt:lpstr>
      <vt:lpstr>The Stage of History</vt:lpstr>
      <vt:lpstr>Coleco Vision</vt:lpstr>
      <vt:lpstr>The Stage of History</vt:lpstr>
      <vt:lpstr>The World of Balance</vt:lpstr>
      <vt:lpstr>The World of Ruin</vt:lpstr>
      <vt:lpstr>The World of Ruin</vt:lpstr>
      <vt:lpstr>The World of Ruin</vt:lpstr>
      <vt:lpstr>The World of Ruin</vt:lpstr>
      <vt:lpstr>The World of Ruin</vt:lpstr>
      <vt:lpstr>The Nintendo Seal of Quality</vt:lpstr>
      <vt:lpstr>Now You’re Playing With Power</vt:lpstr>
      <vt:lpstr>It’s dangerous to go alone…</vt:lpstr>
      <vt:lpstr>The Rest of the Story</vt:lpstr>
      <vt:lpstr>History in your Hands</vt:lpstr>
      <vt:lpstr>Sears Super Video Arcade</vt:lpstr>
      <vt:lpstr>Game Overlays</vt:lpstr>
      <vt:lpstr>Game Overlays</vt:lpstr>
      <vt:lpstr>Game Controllers</vt:lpstr>
      <vt:lpstr>Handheld Games (Gameboy: 1989)!</vt:lpstr>
      <vt:lpstr>Accessories (early to mid 1990s)!</vt:lpstr>
      <vt:lpstr>The Jump to 3D (1996)!</vt:lpstr>
      <vt:lpstr>Modern Controllers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905</cp:revision>
  <cp:lastPrinted>2009-09-22T17:08:35Z</cp:lastPrinted>
  <dcterms:created xsi:type="dcterms:W3CDTF">2010-02-08T00:29:22Z</dcterms:created>
  <dcterms:modified xsi:type="dcterms:W3CDTF">2020-02-17T14:50:52Z</dcterms:modified>
</cp:coreProperties>
</file>