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3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4"/>
    <p:restoredTop sz="94493"/>
  </p:normalViewPr>
  <p:slideViewPr>
    <p:cSldViewPr>
      <p:cViewPr varScale="1">
        <p:scale>
          <a:sx n="151" d="100"/>
          <a:sy n="151" d="100"/>
        </p:scale>
        <p:origin x="126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CS4730: Computer Game Design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Daily Announcements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Monday, February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It is our understanding that the two individual </a:t>
            </a:r>
            <a:r>
              <a:rPr lang="en-US" sz="2600" dirty="0" err="1"/>
              <a:t>homeworks</a:t>
            </a:r>
            <a:r>
              <a:rPr lang="en-US" sz="2600" dirty="0"/>
              <a:t> are all graded and returned</a:t>
            </a:r>
            <a:r>
              <a:rPr lang="en-US" sz="2200" dirty="0"/>
              <a:t>.</a:t>
            </a:r>
          </a:p>
          <a:p>
            <a:pPr lvl="1"/>
            <a:r>
              <a:rPr lang="en-US" sz="1800" dirty="0"/>
              <a:t>If anything doesn’t look right, notify me or a TA asap so we can correct it. </a:t>
            </a:r>
            <a:endParaRPr lang="en-US" sz="2600" dirty="0"/>
          </a:p>
          <a:p>
            <a:r>
              <a:rPr lang="en-US" sz="2600" dirty="0"/>
              <a:t>Lab this week:</a:t>
            </a:r>
          </a:p>
          <a:p>
            <a:pPr lvl="1"/>
            <a:r>
              <a:rPr lang="en-US" sz="2200" dirty="0"/>
              <a:t>First presentations will happen this week.</a:t>
            </a:r>
          </a:p>
          <a:p>
            <a:pPr lvl="1"/>
            <a:r>
              <a:rPr lang="en-US" sz="2200" dirty="0"/>
              <a:t>Format: One group randomly selected each week without replacement. You should give a ~10-15 minute, informal presentation on your game. This can include:</a:t>
            </a:r>
          </a:p>
          <a:p>
            <a:pPr lvl="2"/>
            <a:r>
              <a:rPr lang="en-US" sz="1800" dirty="0"/>
              <a:t>Showing your design documents and discussing your progress on what your game will be like.</a:t>
            </a:r>
          </a:p>
          <a:p>
            <a:pPr lvl="2"/>
            <a:r>
              <a:rPr lang="en-US" sz="1800" dirty="0"/>
              <a:t>Showing off demos of your prototype as it comes together. Etc.</a:t>
            </a:r>
          </a:p>
          <a:p>
            <a:pPr lvl="2"/>
            <a:r>
              <a:rPr lang="en-US" sz="1800" dirty="0"/>
              <a:t>Then, short discussion where your peers can give feedback, etc.</a:t>
            </a:r>
          </a:p>
          <a:p>
            <a:r>
              <a:rPr lang="en-US" sz="2600" dirty="0"/>
              <a:t>Today we will </a:t>
            </a:r>
            <a:r>
              <a:rPr lang="en-US" sz="2600"/>
              <a:t>continue with </a:t>
            </a:r>
            <a:r>
              <a:rPr lang="en-US" sz="2600" dirty="0"/>
              <a:t>the </a:t>
            </a:r>
            <a:r>
              <a:rPr lang="en-US" sz="2600" b="1" i="1" dirty="0"/>
              <a:t>history of gaming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52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Wednesday, January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There is now a </a:t>
            </a:r>
            <a:r>
              <a:rPr lang="en-US" sz="2600" b="1" i="1" dirty="0"/>
              <a:t>calendar</a:t>
            </a:r>
            <a:r>
              <a:rPr lang="en-US" sz="2600" dirty="0"/>
              <a:t> linked on the course webpage. Shows OH for </a:t>
            </a:r>
            <a:r>
              <a:rPr lang="en-US" sz="2600" dirty="0" err="1"/>
              <a:t>Floryan</a:t>
            </a:r>
            <a:r>
              <a:rPr lang="en-US" sz="2600" dirty="0"/>
              <a:t> and </a:t>
            </a:r>
            <a:r>
              <a:rPr lang="en-US" sz="2600" dirty="0" err="1"/>
              <a:t>Tas</a:t>
            </a:r>
            <a:endParaRPr lang="en-US" sz="2600" dirty="0"/>
          </a:p>
          <a:p>
            <a:r>
              <a:rPr lang="en-US" sz="2600" dirty="0"/>
              <a:t>All </a:t>
            </a:r>
            <a:r>
              <a:rPr lang="en-US" sz="2600" b="1" i="1" dirty="0"/>
              <a:t>assignments</a:t>
            </a:r>
            <a:r>
              <a:rPr lang="en-US" sz="2600" dirty="0"/>
              <a:t> are up on Collab and are open now</a:t>
            </a:r>
          </a:p>
          <a:p>
            <a:pPr lvl="1"/>
            <a:r>
              <a:rPr lang="en-US" sz="2200" dirty="0"/>
              <a:t>in case folks end up deciding to do any early.</a:t>
            </a:r>
          </a:p>
          <a:p>
            <a:pPr lvl="1"/>
            <a:r>
              <a:rPr lang="en-US" sz="2200" dirty="0"/>
              <a:t>assignments all due on Friday of the given week @ 6pm</a:t>
            </a:r>
          </a:p>
          <a:p>
            <a:r>
              <a:rPr lang="en-US" sz="2600" dirty="0"/>
              <a:t>Enrollment: 13 people added to early lab were already notified. If spaces start to open up, I’ll keep notifying people.</a:t>
            </a:r>
          </a:p>
          <a:p>
            <a:r>
              <a:rPr lang="en-US" sz="2600" b="1" i="1" dirty="0"/>
              <a:t>Lab this week</a:t>
            </a:r>
            <a:r>
              <a:rPr lang="en-US" sz="2600" dirty="0"/>
              <a:t>, come prepared to:</a:t>
            </a:r>
          </a:p>
          <a:p>
            <a:pPr lvl="1"/>
            <a:r>
              <a:rPr lang="en-US" sz="2200" dirty="0"/>
              <a:t>Give a 2-3 minute pitch for your game idea. </a:t>
            </a:r>
          </a:p>
          <a:p>
            <a:pPr lvl="1"/>
            <a:r>
              <a:rPr lang="en-US" sz="2200" dirty="0"/>
              <a:t>We will vote on projects we are interested in and get into groups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806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Wednesday, January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First </a:t>
            </a:r>
            <a:r>
              <a:rPr lang="en-US" sz="2600" b="1" i="1" dirty="0"/>
              <a:t>assignments</a:t>
            </a:r>
            <a:r>
              <a:rPr lang="en-US" sz="2600" dirty="0"/>
              <a:t> is due this Friday</a:t>
            </a:r>
          </a:p>
          <a:p>
            <a:pPr lvl="1"/>
            <a:r>
              <a:rPr lang="en-US" sz="2200" dirty="0"/>
              <a:t>Installing SDL2 can be a pain, please start early</a:t>
            </a:r>
          </a:p>
          <a:p>
            <a:pPr lvl="1"/>
            <a:r>
              <a:rPr lang="en-US" sz="2200" dirty="0"/>
              <a:t>Update for windows users</a:t>
            </a:r>
          </a:p>
          <a:p>
            <a:pPr lvl="2"/>
            <a:r>
              <a:rPr lang="en-US" sz="1800" dirty="0"/>
              <a:t>The intention was for everyone to use </a:t>
            </a:r>
            <a:r>
              <a:rPr lang="en-US" sz="1800" dirty="0" err="1"/>
              <a:t>unix</a:t>
            </a:r>
            <a:r>
              <a:rPr lang="en-US" sz="1800" dirty="0"/>
              <a:t>.</a:t>
            </a:r>
          </a:p>
          <a:p>
            <a:r>
              <a:rPr lang="en-US" sz="2600" b="1" i="1" dirty="0"/>
              <a:t>Groups</a:t>
            </a:r>
            <a:r>
              <a:rPr lang="en-US" sz="2600" dirty="0"/>
              <a:t>: If you don’t have a group, we need to figure that out by end of lab this week. Contact your TA in lab.</a:t>
            </a:r>
          </a:p>
          <a:p>
            <a:r>
              <a:rPr lang="en-US" sz="2600" b="1" i="1" dirty="0"/>
              <a:t>Lab this week</a:t>
            </a:r>
            <a:r>
              <a:rPr lang="en-US" sz="2600" dirty="0"/>
              <a:t>, come prepared to:</a:t>
            </a:r>
          </a:p>
          <a:p>
            <a:pPr lvl="1"/>
            <a:r>
              <a:rPr lang="en-US" sz="2200" dirty="0"/>
              <a:t>Polish any issues with the groups</a:t>
            </a:r>
          </a:p>
          <a:p>
            <a:pPr lvl="1"/>
            <a:r>
              <a:rPr lang="en-US" sz="2200" dirty="0"/>
              <a:t>Work on first homework</a:t>
            </a:r>
          </a:p>
          <a:p>
            <a:pPr lvl="1"/>
            <a:r>
              <a:rPr lang="en-US" sz="2200" dirty="0"/>
              <a:t>You can leave once you show TA working solution</a:t>
            </a:r>
          </a:p>
          <a:p>
            <a:r>
              <a:rPr lang="en-US" sz="2600" dirty="0"/>
              <a:t>Today we will finish sprites, affine transforms,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020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Monday, January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First </a:t>
            </a:r>
            <a:r>
              <a:rPr lang="en-US" sz="2600" b="1" i="1" dirty="0"/>
              <a:t>assignment</a:t>
            </a:r>
            <a:r>
              <a:rPr lang="en-US" sz="2600" dirty="0"/>
              <a:t> is due Tuesday</a:t>
            </a:r>
          </a:p>
          <a:p>
            <a:pPr lvl="1"/>
            <a:r>
              <a:rPr lang="en-US" sz="2200" dirty="0"/>
              <a:t>Does anyone still not have SDL2 running?</a:t>
            </a:r>
          </a:p>
          <a:p>
            <a:r>
              <a:rPr lang="en-US" sz="2600" b="1" i="1" dirty="0"/>
              <a:t>Groups</a:t>
            </a:r>
            <a:r>
              <a:rPr lang="en-US" sz="2600" dirty="0"/>
              <a:t>: Anybody not have one?</a:t>
            </a:r>
          </a:p>
          <a:p>
            <a:r>
              <a:rPr lang="en-US" sz="2600" b="1" i="1" dirty="0"/>
              <a:t>HW2</a:t>
            </a:r>
            <a:r>
              <a:rPr lang="en-US" sz="2600" dirty="0"/>
              <a:t> is due this Friday (will go over it today)</a:t>
            </a:r>
          </a:p>
          <a:p>
            <a:r>
              <a:rPr lang="en-US" sz="2600" b="1" i="1" dirty="0"/>
              <a:t>Lab this week</a:t>
            </a:r>
            <a:r>
              <a:rPr lang="en-US" sz="2600" dirty="0"/>
              <a:t>, come prepared to:</a:t>
            </a:r>
          </a:p>
          <a:p>
            <a:pPr lvl="1"/>
            <a:r>
              <a:rPr lang="en-US" sz="2200" dirty="0"/>
              <a:t>Lab this week is just working on homework and getting everyone up to speed.</a:t>
            </a:r>
          </a:p>
          <a:p>
            <a:pPr lvl="1"/>
            <a:r>
              <a:rPr lang="en-US" sz="2200" dirty="0"/>
              <a:t>Next week will be our first big push on the projects</a:t>
            </a:r>
          </a:p>
          <a:p>
            <a:r>
              <a:rPr lang="en-US" sz="2600" dirty="0"/>
              <a:t>Today we will finish sprites quickly and do display trees.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63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Wednesday, January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First </a:t>
            </a:r>
            <a:r>
              <a:rPr lang="en-US" sz="2600" b="1" i="1" dirty="0"/>
              <a:t>assignment</a:t>
            </a:r>
            <a:r>
              <a:rPr lang="en-US" sz="2600" dirty="0"/>
              <a:t> was due yesterday.</a:t>
            </a:r>
          </a:p>
          <a:p>
            <a:pPr lvl="1"/>
            <a:r>
              <a:rPr lang="en-US" sz="2200" dirty="0"/>
              <a:t>Everything go ok?</a:t>
            </a:r>
          </a:p>
          <a:p>
            <a:r>
              <a:rPr lang="en-US" sz="2600" b="1" i="1" dirty="0"/>
              <a:t>Groups</a:t>
            </a:r>
            <a:r>
              <a:rPr lang="en-US" sz="2600" dirty="0"/>
              <a:t>: Anybody not have one?</a:t>
            </a:r>
          </a:p>
          <a:p>
            <a:r>
              <a:rPr lang="en-US" sz="2600" b="1" i="1" dirty="0"/>
              <a:t>HW2</a:t>
            </a:r>
            <a:r>
              <a:rPr lang="en-US" sz="2600" dirty="0"/>
              <a:t> is due this Friday. Display Trees!</a:t>
            </a:r>
          </a:p>
          <a:p>
            <a:r>
              <a:rPr lang="en-US" sz="2600" b="1" i="1" dirty="0"/>
              <a:t>Lab this week</a:t>
            </a:r>
            <a:r>
              <a:rPr lang="en-US" sz="2600" dirty="0"/>
              <a:t>, come prepared to:</a:t>
            </a:r>
          </a:p>
          <a:p>
            <a:pPr lvl="1"/>
            <a:r>
              <a:rPr lang="en-US" sz="2200" dirty="0"/>
              <a:t>Last chance for groups. Let us know if there have been drops.</a:t>
            </a:r>
          </a:p>
          <a:p>
            <a:pPr lvl="1"/>
            <a:r>
              <a:rPr lang="en-US" sz="2200" dirty="0"/>
              <a:t>Lab this week is just working on homework etc.</a:t>
            </a:r>
          </a:p>
          <a:p>
            <a:pPr lvl="1"/>
            <a:r>
              <a:rPr lang="en-US" sz="2200" dirty="0"/>
              <a:t>Next week will be our first big push on the projects</a:t>
            </a:r>
          </a:p>
          <a:p>
            <a:r>
              <a:rPr lang="en-US" sz="2600"/>
              <a:t>Poison!!</a:t>
            </a:r>
            <a:endParaRPr lang="en-US" sz="2600" dirty="0"/>
          </a:p>
          <a:p>
            <a:r>
              <a:rPr lang="en-US" sz="2600" dirty="0"/>
              <a:t>Today we will a very quick lecture on observer design pattern and start our first game design side lecture.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255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Monday, February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i="1" dirty="0" err="1"/>
              <a:t>Floryanator</a:t>
            </a:r>
            <a:r>
              <a:rPr lang="en-US" sz="2600" dirty="0"/>
              <a:t> is concerned</a:t>
            </a:r>
          </a:p>
          <a:p>
            <a:pPr lvl="1"/>
            <a:r>
              <a:rPr lang="en-US" sz="1800" dirty="0"/>
              <a:t>HW 1 was graded, and the grades were….not good. </a:t>
            </a:r>
          </a:p>
          <a:p>
            <a:pPr lvl="1"/>
            <a:r>
              <a:rPr lang="en-US" sz="1800" dirty="0"/>
              <a:t>Initial thought: Take one more week to get hw1 and 2 perfect. Push all else back</a:t>
            </a:r>
            <a:endParaRPr lang="en-US" sz="2200" dirty="0"/>
          </a:p>
          <a:p>
            <a:r>
              <a:rPr lang="en-US" sz="2600" b="1" i="1" dirty="0"/>
              <a:t>Homework this week </a:t>
            </a:r>
            <a:r>
              <a:rPr lang="en-US" sz="2600" dirty="0"/>
              <a:t>is dependent on discussion above</a:t>
            </a:r>
          </a:p>
          <a:p>
            <a:r>
              <a:rPr lang="en-US" sz="2600" b="1" i="1" dirty="0"/>
              <a:t>Lecture today:</a:t>
            </a:r>
          </a:p>
          <a:p>
            <a:pPr lvl="1"/>
            <a:r>
              <a:rPr lang="en-US" sz="1800" dirty="0"/>
              <a:t>We can spend some time going over </a:t>
            </a:r>
            <a:r>
              <a:rPr lang="en-US" sz="1800" dirty="0" err="1"/>
              <a:t>AffineTransform</a:t>
            </a:r>
            <a:r>
              <a:rPr lang="en-US" sz="1800" dirty="0"/>
              <a:t> again, how to implement and piece everything together in more detail today if you want.</a:t>
            </a:r>
          </a:p>
          <a:p>
            <a:r>
              <a:rPr lang="en-US" sz="2600" dirty="0"/>
              <a:t>Going to skip poison today, too much else to discuss.</a:t>
            </a:r>
          </a:p>
          <a:p>
            <a:r>
              <a:rPr lang="en-US" sz="2600" dirty="0"/>
              <a:t>Policy change going forward:</a:t>
            </a:r>
          </a:p>
          <a:p>
            <a:pPr lvl="1"/>
            <a:r>
              <a:rPr lang="en-US" sz="2200" dirty="0"/>
              <a:t>For group project, 2/2 is considered passing. If you don’t earn at least a 1 on initial submission, then you can’t resubmit to raise the grade. This will help ensure everyone puts effort in by intended deadline.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36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Wednesday, February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We have a </a:t>
            </a:r>
            <a:r>
              <a:rPr lang="en-US" sz="2600" b="1" i="1" dirty="0"/>
              <a:t>plan</a:t>
            </a:r>
            <a:r>
              <a:rPr lang="en-US" sz="2600" dirty="0"/>
              <a:t> for hw2. Remember to get that submitted to me, TA, or on Collab by Friday. </a:t>
            </a:r>
            <a:endParaRPr lang="en-US" sz="1800" dirty="0"/>
          </a:p>
          <a:p>
            <a:r>
              <a:rPr lang="en-US" sz="2600" dirty="0"/>
              <a:t>Back to poison things today</a:t>
            </a:r>
          </a:p>
          <a:p>
            <a:r>
              <a:rPr lang="en-US" sz="2600" dirty="0"/>
              <a:t>Lab this week:</a:t>
            </a:r>
          </a:p>
          <a:p>
            <a:pPr lvl="1"/>
            <a:r>
              <a:rPr lang="en-US" sz="2200" dirty="0"/>
              <a:t>Finish and show off hw2 code. Reshuffle groups.</a:t>
            </a:r>
          </a:p>
          <a:p>
            <a:r>
              <a:rPr lang="en-US" sz="2600" dirty="0"/>
              <a:t>Policy change going forward:</a:t>
            </a:r>
          </a:p>
          <a:p>
            <a:pPr lvl="1"/>
            <a:r>
              <a:rPr lang="en-US" sz="2200" dirty="0"/>
              <a:t>For group project, 2/2 is considered passing. If you don’t earn at least a 1 on initial submission, then you can’t resubmit to raise the grade. This will help ensure everyone puts effort in by intended deadline.</a:t>
            </a:r>
          </a:p>
          <a:p>
            <a:r>
              <a:rPr lang="en-US" sz="2600" dirty="0"/>
              <a:t>Lecture today is finishing </a:t>
            </a:r>
            <a:r>
              <a:rPr lang="en-US" sz="2600" b="1" i="1" dirty="0"/>
              <a:t>What is a game</a:t>
            </a:r>
            <a:r>
              <a:rPr lang="en-US" sz="2600" dirty="0"/>
              <a:t>? and then talking about </a:t>
            </a:r>
            <a:r>
              <a:rPr lang="en-US" sz="2600" b="1" i="1" dirty="0"/>
              <a:t>character design</a:t>
            </a:r>
            <a:r>
              <a:rPr lang="en-US" sz="26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574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Monday, February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HW 1 and 2 are submitted and done (finally!)</a:t>
            </a:r>
          </a:p>
          <a:p>
            <a:pPr lvl="1"/>
            <a:r>
              <a:rPr lang="en-US" sz="2200" dirty="0"/>
              <a:t>Should be graded soon (many of them already are)</a:t>
            </a:r>
          </a:p>
          <a:p>
            <a:pPr lvl="1"/>
            <a:r>
              <a:rPr lang="en-US" sz="2200" dirty="0"/>
              <a:t>HW 1 grade should equal max(hw1, hw2). If not tell us.</a:t>
            </a:r>
          </a:p>
          <a:p>
            <a:r>
              <a:rPr lang="en-US" sz="2600" dirty="0"/>
              <a:t>Back to poisoning things today</a:t>
            </a:r>
          </a:p>
          <a:p>
            <a:r>
              <a:rPr lang="en-US" sz="2600" dirty="0"/>
              <a:t>Lab this week:</a:t>
            </a:r>
          </a:p>
          <a:p>
            <a:pPr lvl="1"/>
            <a:r>
              <a:rPr lang="en-US" sz="2200" dirty="0"/>
              <a:t>First group assignment. Every group must have a discussion with </a:t>
            </a:r>
            <a:r>
              <a:rPr lang="en-US" sz="2200" dirty="0" err="1"/>
              <a:t>Tas</a:t>
            </a:r>
            <a:r>
              <a:rPr lang="en-US" sz="2200" dirty="0"/>
              <a:t> about design of game, moving forward, etc.</a:t>
            </a:r>
          </a:p>
          <a:p>
            <a:pPr lvl="1"/>
            <a:r>
              <a:rPr lang="en-US" sz="2200" dirty="0"/>
              <a:t>Next week will be our first group presentations in lab.</a:t>
            </a:r>
          </a:p>
          <a:p>
            <a:r>
              <a:rPr lang="en-US" sz="2600" dirty="0"/>
              <a:t>Lecture today is finishing </a:t>
            </a:r>
            <a:r>
              <a:rPr lang="en-US" sz="2600" b="1" i="1" dirty="0"/>
              <a:t>enemy and </a:t>
            </a:r>
            <a:r>
              <a:rPr lang="en-US" sz="2600" b="1" i="1" dirty="0" err="1"/>
              <a:t>npc</a:t>
            </a:r>
            <a:r>
              <a:rPr lang="en-US" sz="2600" b="1" i="1" dirty="0"/>
              <a:t> design/development</a:t>
            </a:r>
            <a:r>
              <a:rPr lang="en-US" sz="26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378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Wednesday, February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Haven’t posted solutions yet. I’m slow</a:t>
            </a:r>
            <a:r>
              <a:rPr lang="en-US" sz="2200" dirty="0"/>
              <a:t>.</a:t>
            </a:r>
          </a:p>
          <a:p>
            <a:r>
              <a:rPr lang="en-US" sz="2600" dirty="0"/>
              <a:t>Back to poisoning things today</a:t>
            </a:r>
          </a:p>
          <a:p>
            <a:r>
              <a:rPr lang="en-US" sz="2600" dirty="0"/>
              <a:t>Lab this week:</a:t>
            </a:r>
          </a:p>
          <a:p>
            <a:pPr lvl="1"/>
            <a:r>
              <a:rPr lang="en-US" sz="2200" dirty="0"/>
              <a:t>First group assignment. Every group must have a discussion with </a:t>
            </a:r>
            <a:r>
              <a:rPr lang="en-US" sz="2200" dirty="0" err="1"/>
              <a:t>Tas</a:t>
            </a:r>
            <a:r>
              <a:rPr lang="en-US" sz="2200" dirty="0"/>
              <a:t> about design of game, moving forward, etc.</a:t>
            </a:r>
          </a:p>
          <a:p>
            <a:pPr lvl="1"/>
            <a:r>
              <a:rPr lang="en-US" sz="2200" dirty="0"/>
              <a:t>Notify TA of the sub-teams for your group</a:t>
            </a:r>
          </a:p>
          <a:p>
            <a:pPr lvl="1"/>
            <a:r>
              <a:rPr lang="en-US" sz="2200" dirty="0"/>
              <a:t>Next week will be our first group presentations in lab.</a:t>
            </a:r>
          </a:p>
          <a:p>
            <a:r>
              <a:rPr lang="en-US" sz="2600" dirty="0"/>
              <a:t>Lecture today is finishing </a:t>
            </a:r>
            <a:r>
              <a:rPr lang="en-US" sz="2600" b="1" i="1" dirty="0"/>
              <a:t>enemy and </a:t>
            </a:r>
            <a:r>
              <a:rPr lang="en-US" sz="2600" b="1" i="1" dirty="0" err="1"/>
              <a:t>npc</a:t>
            </a:r>
            <a:r>
              <a:rPr lang="en-US" sz="2600" b="1" i="1" dirty="0"/>
              <a:t> design/development </a:t>
            </a:r>
            <a:r>
              <a:rPr lang="en-US" sz="2600" dirty="0"/>
              <a:t>and moving on to </a:t>
            </a:r>
            <a:r>
              <a:rPr lang="en-US" sz="2600" b="1" i="1" dirty="0"/>
              <a:t>History of Games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970042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7611</TotalTime>
  <Words>944</Words>
  <Application>Microsoft Macintosh PowerPoint</Application>
  <PresentationFormat>On-screen Show (4:3)</PresentationFormat>
  <Paragraphs>97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ＭＳ Ｐゴシック</vt:lpstr>
      <vt:lpstr>Arial</vt:lpstr>
      <vt:lpstr>Calibri</vt:lpstr>
      <vt:lpstr>Blank Presentation</vt:lpstr>
      <vt:lpstr>CS4730: Computer Game Design</vt:lpstr>
      <vt:lpstr>Wednesday, January 15</vt:lpstr>
      <vt:lpstr>Wednesday, January 22</vt:lpstr>
      <vt:lpstr>Monday, January 27</vt:lpstr>
      <vt:lpstr>Wednesday, January 29</vt:lpstr>
      <vt:lpstr>Monday, February 3</vt:lpstr>
      <vt:lpstr>Wednesday, February 5</vt:lpstr>
      <vt:lpstr>Monday, February 10</vt:lpstr>
      <vt:lpstr>Wednesday, February 12</vt:lpstr>
      <vt:lpstr>Monday, February 17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979</cp:revision>
  <cp:lastPrinted>2009-09-22T17:08:35Z</cp:lastPrinted>
  <dcterms:created xsi:type="dcterms:W3CDTF">2010-02-08T00:29:22Z</dcterms:created>
  <dcterms:modified xsi:type="dcterms:W3CDTF">2020-02-17T15:25:30Z</dcterms:modified>
</cp:coreProperties>
</file>