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5"/>
  </p:notesMasterIdLst>
  <p:handoutMasterIdLst>
    <p:handoutMasterId r:id="rId16"/>
  </p:handoutMasterIdLst>
  <p:sldIdLst>
    <p:sldId id="268" r:id="rId2"/>
    <p:sldId id="305" r:id="rId3"/>
    <p:sldId id="266" r:id="rId4"/>
    <p:sldId id="295" r:id="rId5"/>
    <p:sldId id="293" r:id="rId6"/>
    <p:sldId id="294" r:id="rId7"/>
    <p:sldId id="299" r:id="rId8"/>
    <p:sldId id="300" r:id="rId9"/>
    <p:sldId id="301" r:id="rId10"/>
    <p:sldId id="302" r:id="rId11"/>
    <p:sldId id="303" r:id="rId12"/>
    <p:sldId id="304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14F1165-59DE-4773-8131-57030420FF11}">
          <p14:sldIdLst>
            <p14:sldId id="268"/>
            <p14:sldId id="305"/>
            <p14:sldId id="266"/>
            <p14:sldId id="295"/>
            <p14:sldId id="293"/>
            <p14:sldId id="294"/>
            <p14:sldId id="299"/>
            <p14:sldId id="300"/>
            <p14:sldId id="301"/>
            <p14:sldId id="302"/>
            <p14:sldId id="303"/>
            <p14:sldId id="304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V" initials="J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B0B"/>
    <a:srgbClr val="7C984B"/>
    <a:srgbClr val="08A1DA"/>
    <a:srgbClr val="DBE1D5"/>
    <a:srgbClr val="D3EBDD"/>
    <a:srgbClr val="29B957"/>
    <a:srgbClr val="D1E2F2"/>
    <a:srgbClr val="A7FFA3"/>
    <a:srgbClr val="FC9E9E"/>
    <a:srgbClr val="E1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98" autoAdjust="0"/>
    <p:restoredTop sz="94629" autoAdjust="0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72719-2793-4EF5-900A-E4B45091CBAB}" type="datetimeFigureOut">
              <a:rPr lang="en-US" smtClean="0"/>
              <a:t>6/22/18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6EA42-39C7-418C-AD9C-AD17A22D3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81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86BBF-38DE-4B34-833D-210BC6F66615}" type="datetimeFigureOut">
              <a:rPr lang="en-US" smtClean="0"/>
              <a:t>6/22/18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BE67B-2C32-4802-A81D-5FD8EA0D9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F81E-4F8A-4B0D-A05C-4FEB1E4F278C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1C0-F794-447F-9B22-A728EFF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6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F81E-4F8A-4B0D-A05C-4FEB1E4F278C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1C0-F794-447F-9B22-A728EFF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2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F81E-4F8A-4B0D-A05C-4FEB1E4F278C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1C0-F794-447F-9B22-A728EFF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5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9" y="2360613"/>
            <a:ext cx="10515600" cy="2583086"/>
          </a:xfrm>
        </p:spPr>
        <p:txBody>
          <a:bodyPr/>
          <a:lstStyle>
            <a:lvl2pPr>
              <a:defRPr sz="1400"/>
            </a:lvl2pPr>
            <a:lvl3pPr>
              <a:defRPr sz="15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60614" y="1743721"/>
            <a:ext cx="4733925" cy="5127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00">
                <a:latin typeface="Segoe UI Semibold"/>
                <a:cs typeface="Segoe UI Semibold"/>
              </a:defRPr>
            </a:lvl1pPr>
            <a:lvl2pPr marL="457200" indent="0">
              <a:buFontTx/>
              <a:buNone/>
              <a:defRPr sz="1600">
                <a:latin typeface="Segoe UI Semibold"/>
                <a:cs typeface="Segoe UI Semibold"/>
              </a:defRPr>
            </a:lvl2pPr>
            <a:lvl3pPr marL="914400" indent="0">
              <a:buFontTx/>
              <a:buNone/>
              <a:defRPr sz="1600">
                <a:latin typeface="Segoe UI Semibold"/>
                <a:cs typeface="Segoe UI Semibold"/>
              </a:defRPr>
            </a:lvl3pPr>
            <a:lvl4pPr marL="1371600" indent="0">
              <a:buFontTx/>
              <a:buNone/>
              <a:defRPr sz="1600">
                <a:latin typeface="Segoe UI Semibold"/>
                <a:cs typeface="Segoe UI Semibold"/>
              </a:defRPr>
            </a:lvl4pPr>
            <a:lvl5pPr marL="1828800" indent="0">
              <a:buFontTx/>
              <a:buNone/>
              <a:defRPr sz="1600">
                <a:latin typeface="Segoe UI Semibold"/>
                <a:cs typeface="Segoe UI Semi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96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9" y="2360613"/>
            <a:ext cx="10515600" cy="2583086"/>
          </a:xfrm>
        </p:spPr>
        <p:txBody>
          <a:bodyPr/>
          <a:lstStyle>
            <a:lvl2pPr>
              <a:defRPr sz="1400"/>
            </a:lvl2pPr>
            <a:lvl3pPr>
              <a:defRPr sz="15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60614" y="1743721"/>
            <a:ext cx="4733925" cy="5127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00">
                <a:latin typeface="Segoe UI Semibold"/>
                <a:cs typeface="Segoe UI Semibold"/>
              </a:defRPr>
            </a:lvl1pPr>
            <a:lvl2pPr marL="457200" indent="0">
              <a:buFontTx/>
              <a:buNone/>
              <a:defRPr sz="1600">
                <a:latin typeface="Segoe UI Semibold"/>
                <a:cs typeface="Segoe UI Semibold"/>
              </a:defRPr>
            </a:lvl2pPr>
            <a:lvl3pPr marL="914400" indent="0">
              <a:buFontTx/>
              <a:buNone/>
              <a:defRPr sz="1600">
                <a:latin typeface="Segoe UI Semibold"/>
                <a:cs typeface="Segoe UI Semibold"/>
              </a:defRPr>
            </a:lvl3pPr>
            <a:lvl4pPr marL="1371600" indent="0">
              <a:buFontTx/>
              <a:buNone/>
              <a:defRPr sz="1600">
                <a:latin typeface="Segoe UI Semibold"/>
                <a:cs typeface="Segoe UI Semibold"/>
              </a:defRPr>
            </a:lvl4pPr>
            <a:lvl5pPr marL="1828800" indent="0">
              <a:buFontTx/>
              <a:buNone/>
              <a:defRPr sz="1600">
                <a:latin typeface="Segoe UI Semibold"/>
                <a:cs typeface="Segoe UI Semi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716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9" y="2360613"/>
            <a:ext cx="10515600" cy="2583086"/>
          </a:xfrm>
        </p:spPr>
        <p:txBody>
          <a:bodyPr/>
          <a:lstStyle>
            <a:lvl2pPr>
              <a:defRPr sz="1400"/>
            </a:lvl2pPr>
            <a:lvl3pPr>
              <a:defRPr sz="15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60614" y="1743721"/>
            <a:ext cx="4733925" cy="5127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00">
                <a:latin typeface="Segoe UI Semibold"/>
                <a:cs typeface="Segoe UI Semibold"/>
              </a:defRPr>
            </a:lvl1pPr>
            <a:lvl2pPr marL="457200" indent="0">
              <a:buFontTx/>
              <a:buNone/>
              <a:defRPr sz="1600">
                <a:latin typeface="Segoe UI Semibold"/>
                <a:cs typeface="Segoe UI Semibold"/>
              </a:defRPr>
            </a:lvl2pPr>
            <a:lvl3pPr marL="914400" indent="0">
              <a:buFontTx/>
              <a:buNone/>
              <a:defRPr sz="1600">
                <a:latin typeface="Segoe UI Semibold"/>
                <a:cs typeface="Segoe UI Semibold"/>
              </a:defRPr>
            </a:lvl3pPr>
            <a:lvl4pPr marL="1371600" indent="0">
              <a:buFontTx/>
              <a:buNone/>
              <a:defRPr sz="1600">
                <a:latin typeface="Segoe UI Semibold"/>
                <a:cs typeface="Segoe UI Semibold"/>
              </a:defRPr>
            </a:lvl4pPr>
            <a:lvl5pPr marL="1828800" indent="0">
              <a:buFontTx/>
              <a:buNone/>
              <a:defRPr sz="1600">
                <a:latin typeface="Segoe UI Semibold"/>
                <a:cs typeface="Segoe UI Semi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593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9" y="2360613"/>
            <a:ext cx="10515600" cy="2583086"/>
          </a:xfrm>
        </p:spPr>
        <p:txBody>
          <a:bodyPr/>
          <a:lstStyle>
            <a:lvl2pPr>
              <a:defRPr sz="1400"/>
            </a:lvl2pPr>
            <a:lvl3pPr>
              <a:defRPr sz="15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60614" y="1743721"/>
            <a:ext cx="4733925" cy="5127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00">
                <a:latin typeface="Segoe UI Semibold"/>
                <a:cs typeface="Segoe UI Semibold"/>
              </a:defRPr>
            </a:lvl1pPr>
            <a:lvl2pPr marL="457200" indent="0">
              <a:buFontTx/>
              <a:buNone/>
              <a:defRPr sz="1600">
                <a:latin typeface="Segoe UI Semibold"/>
                <a:cs typeface="Segoe UI Semibold"/>
              </a:defRPr>
            </a:lvl2pPr>
            <a:lvl3pPr marL="914400" indent="0">
              <a:buFontTx/>
              <a:buNone/>
              <a:defRPr sz="1600">
                <a:latin typeface="Segoe UI Semibold"/>
                <a:cs typeface="Segoe UI Semibold"/>
              </a:defRPr>
            </a:lvl3pPr>
            <a:lvl4pPr marL="1371600" indent="0">
              <a:buFontTx/>
              <a:buNone/>
              <a:defRPr sz="1600">
                <a:latin typeface="Segoe UI Semibold"/>
                <a:cs typeface="Segoe UI Semibold"/>
              </a:defRPr>
            </a:lvl4pPr>
            <a:lvl5pPr marL="1828800" indent="0">
              <a:buFontTx/>
              <a:buNone/>
              <a:defRPr sz="1600">
                <a:latin typeface="Segoe UI Semibold"/>
                <a:cs typeface="Segoe UI Semi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900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9" y="2360613"/>
            <a:ext cx="10515600" cy="2583086"/>
          </a:xfrm>
        </p:spPr>
        <p:txBody>
          <a:bodyPr/>
          <a:lstStyle>
            <a:lvl2pPr>
              <a:defRPr sz="1400"/>
            </a:lvl2pPr>
            <a:lvl3pPr>
              <a:defRPr sz="15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60614" y="1743721"/>
            <a:ext cx="4733925" cy="5127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00">
                <a:latin typeface="Segoe UI Semibold"/>
                <a:cs typeface="Segoe UI Semibold"/>
              </a:defRPr>
            </a:lvl1pPr>
            <a:lvl2pPr marL="457200" indent="0">
              <a:buFontTx/>
              <a:buNone/>
              <a:defRPr sz="1600">
                <a:latin typeface="Segoe UI Semibold"/>
                <a:cs typeface="Segoe UI Semibold"/>
              </a:defRPr>
            </a:lvl2pPr>
            <a:lvl3pPr marL="914400" indent="0">
              <a:buFontTx/>
              <a:buNone/>
              <a:defRPr sz="1600">
                <a:latin typeface="Segoe UI Semibold"/>
                <a:cs typeface="Segoe UI Semibold"/>
              </a:defRPr>
            </a:lvl3pPr>
            <a:lvl4pPr marL="1371600" indent="0">
              <a:buFontTx/>
              <a:buNone/>
              <a:defRPr sz="1600">
                <a:latin typeface="Segoe UI Semibold"/>
                <a:cs typeface="Segoe UI Semibold"/>
              </a:defRPr>
            </a:lvl4pPr>
            <a:lvl5pPr marL="1828800" indent="0">
              <a:buFontTx/>
              <a:buNone/>
              <a:defRPr sz="1600">
                <a:latin typeface="Segoe UI Semibold"/>
                <a:cs typeface="Segoe UI Semi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934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9" y="2360613"/>
            <a:ext cx="10515600" cy="2583086"/>
          </a:xfrm>
        </p:spPr>
        <p:txBody>
          <a:bodyPr/>
          <a:lstStyle>
            <a:lvl2pPr>
              <a:defRPr sz="1400"/>
            </a:lvl2pPr>
            <a:lvl3pPr>
              <a:defRPr sz="15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60614" y="1743721"/>
            <a:ext cx="4733925" cy="5127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00">
                <a:latin typeface="Segoe UI Semibold"/>
                <a:cs typeface="Segoe UI Semibold"/>
              </a:defRPr>
            </a:lvl1pPr>
            <a:lvl2pPr marL="457200" indent="0">
              <a:buFontTx/>
              <a:buNone/>
              <a:defRPr sz="1600">
                <a:latin typeface="Segoe UI Semibold"/>
                <a:cs typeface="Segoe UI Semibold"/>
              </a:defRPr>
            </a:lvl2pPr>
            <a:lvl3pPr marL="914400" indent="0">
              <a:buFontTx/>
              <a:buNone/>
              <a:defRPr sz="1600">
                <a:latin typeface="Segoe UI Semibold"/>
                <a:cs typeface="Segoe UI Semibold"/>
              </a:defRPr>
            </a:lvl3pPr>
            <a:lvl4pPr marL="1371600" indent="0">
              <a:buFontTx/>
              <a:buNone/>
              <a:defRPr sz="1600">
                <a:latin typeface="Segoe UI Semibold"/>
                <a:cs typeface="Segoe UI Semibold"/>
              </a:defRPr>
            </a:lvl4pPr>
            <a:lvl5pPr marL="1828800" indent="0">
              <a:buFontTx/>
              <a:buNone/>
              <a:defRPr sz="1600">
                <a:latin typeface="Segoe UI Semibold"/>
                <a:cs typeface="Segoe UI Semi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2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9" y="2360613"/>
            <a:ext cx="10515600" cy="2583086"/>
          </a:xfrm>
        </p:spPr>
        <p:txBody>
          <a:bodyPr/>
          <a:lstStyle>
            <a:lvl2pPr>
              <a:defRPr sz="1400"/>
            </a:lvl2pPr>
            <a:lvl3pPr>
              <a:defRPr sz="15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60614" y="1743721"/>
            <a:ext cx="4733925" cy="5127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00">
                <a:latin typeface="Segoe UI Semibold"/>
                <a:cs typeface="Segoe UI Semibold"/>
              </a:defRPr>
            </a:lvl1pPr>
            <a:lvl2pPr marL="457200" indent="0">
              <a:buFontTx/>
              <a:buNone/>
              <a:defRPr sz="1600">
                <a:latin typeface="Segoe UI Semibold"/>
                <a:cs typeface="Segoe UI Semibold"/>
              </a:defRPr>
            </a:lvl2pPr>
            <a:lvl3pPr marL="914400" indent="0">
              <a:buFontTx/>
              <a:buNone/>
              <a:defRPr sz="1600">
                <a:latin typeface="Segoe UI Semibold"/>
                <a:cs typeface="Segoe UI Semibold"/>
              </a:defRPr>
            </a:lvl3pPr>
            <a:lvl4pPr marL="1371600" indent="0">
              <a:buFontTx/>
              <a:buNone/>
              <a:defRPr sz="1600">
                <a:latin typeface="Segoe UI Semibold"/>
                <a:cs typeface="Segoe UI Semibold"/>
              </a:defRPr>
            </a:lvl4pPr>
            <a:lvl5pPr marL="1828800" indent="0">
              <a:buFontTx/>
              <a:buNone/>
              <a:defRPr sz="1600">
                <a:latin typeface="Segoe UI Semibold"/>
                <a:cs typeface="Segoe UI Semi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537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9" y="2360613"/>
            <a:ext cx="10515600" cy="2583086"/>
          </a:xfrm>
        </p:spPr>
        <p:txBody>
          <a:bodyPr/>
          <a:lstStyle>
            <a:lvl2pPr>
              <a:defRPr sz="1400"/>
            </a:lvl2pPr>
            <a:lvl3pPr>
              <a:defRPr sz="15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60614" y="1743721"/>
            <a:ext cx="4733925" cy="5127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00">
                <a:latin typeface="Segoe UI Semibold"/>
                <a:cs typeface="Segoe UI Semibold"/>
              </a:defRPr>
            </a:lvl1pPr>
            <a:lvl2pPr marL="457200" indent="0">
              <a:buFontTx/>
              <a:buNone/>
              <a:defRPr sz="1600">
                <a:latin typeface="Segoe UI Semibold"/>
                <a:cs typeface="Segoe UI Semibold"/>
              </a:defRPr>
            </a:lvl2pPr>
            <a:lvl3pPr marL="914400" indent="0">
              <a:buFontTx/>
              <a:buNone/>
              <a:defRPr sz="1600">
                <a:latin typeface="Segoe UI Semibold"/>
                <a:cs typeface="Segoe UI Semibold"/>
              </a:defRPr>
            </a:lvl3pPr>
            <a:lvl4pPr marL="1371600" indent="0">
              <a:buFontTx/>
              <a:buNone/>
              <a:defRPr sz="1600">
                <a:latin typeface="Segoe UI Semibold"/>
                <a:cs typeface="Segoe UI Semibold"/>
              </a:defRPr>
            </a:lvl4pPr>
            <a:lvl5pPr marL="1828800" indent="0">
              <a:buFontTx/>
              <a:buNone/>
              <a:defRPr sz="1600">
                <a:latin typeface="Segoe UI Semibold"/>
                <a:cs typeface="Segoe UI Semi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290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F81E-4F8A-4B0D-A05C-4FEB1E4F278C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1C0-F794-447F-9B22-A728EFF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9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9" y="2360613"/>
            <a:ext cx="10515600" cy="2583086"/>
          </a:xfrm>
        </p:spPr>
        <p:txBody>
          <a:bodyPr/>
          <a:lstStyle>
            <a:lvl2pPr>
              <a:defRPr sz="1400"/>
            </a:lvl2pPr>
            <a:lvl3pPr>
              <a:defRPr sz="15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60614" y="1743721"/>
            <a:ext cx="4733925" cy="5127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00">
                <a:latin typeface="Segoe UI Semibold"/>
                <a:cs typeface="Segoe UI Semibold"/>
              </a:defRPr>
            </a:lvl1pPr>
            <a:lvl2pPr marL="457200" indent="0">
              <a:buFontTx/>
              <a:buNone/>
              <a:defRPr sz="1600">
                <a:latin typeface="Segoe UI Semibold"/>
                <a:cs typeface="Segoe UI Semibold"/>
              </a:defRPr>
            </a:lvl2pPr>
            <a:lvl3pPr marL="914400" indent="0">
              <a:buFontTx/>
              <a:buNone/>
              <a:defRPr sz="1600">
                <a:latin typeface="Segoe UI Semibold"/>
                <a:cs typeface="Segoe UI Semibold"/>
              </a:defRPr>
            </a:lvl3pPr>
            <a:lvl4pPr marL="1371600" indent="0">
              <a:buFontTx/>
              <a:buNone/>
              <a:defRPr sz="1600">
                <a:latin typeface="Segoe UI Semibold"/>
                <a:cs typeface="Segoe UI Semibold"/>
              </a:defRPr>
            </a:lvl4pPr>
            <a:lvl5pPr marL="1828800" indent="0">
              <a:buFontTx/>
              <a:buNone/>
              <a:defRPr sz="1600">
                <a:latin typeface="Segoe UI Semibold"/>
                <a:cs typeface="Segoe UI Semi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854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9" y="2360613"/>
            <a:ext cx="10515600" cy="2583086"/>
          </a:xfrm>
        </p:spPr>
        <p:txBody>
          <a:bodyPr/>
          <a:lstStyle>
            <a:lvl2pPr>
              <a:defRPr sz="1400"/>
            </a:lvl2pPr>
            <a:lvl3pPr>
              <a:defRPr sz="15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60614" y="1743721"/>
            <a:ext cx="4733925" cy="5127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00">
                <a:latin typeface="Segoe UI Semibold"/>
                <a:cs typeface="Segoe UI Semibold"/>
              </a:defRPr>
            </a:lvl1pPr>
            <a:lvl2pPr marL="457200" indent="0">
              <a:buFontTx/>
              <a:buNone/>
              <a:defRPr sz="1600">
                <a:latin typeface="Segoe UI Semibold"/>
                <a:cs typeface="Segoe UI Semibold"/>
              </a:defRPr>
            </a:lvl2pPr>
            <a:lvl3pPr marL="914400" indent="0">
              <a:buFontTx/>
              <a:buNone/>
              <a:defRPr sz="1600">
                <a:latin typeface="Segoe UI Semibold"/>
                <a:cs typeface="Segoe UI Semibold"/>
              </a:defRPr>
            </a:lvl3pPr>
            <a:lvl4pPr marL="1371600" indent="0">
              <a:buFontTx/>
              <a:buNone/>
              <a:defRPr sz="1600">
                <a:latin typeface="Segoe UI Semibold"/>
                <a:cs typeface="Segoe UI Semibold"/>
              </a:defRPr>
            </a:lvl4pPr>
            <a:lvl5pPr marL="1828800" indent="0">
              <a:buFontTx/>
              <a:buNone/>
              <a:defRPr sz="1600">
                <a:latin typeface="Segoe UI Semibold"/>
                <a:cs typeface="Segoe UI Semi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340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9" y="2360613"/>
            <a:ext cx="10515600" cy="2583086"/>
          </a:xfrm>
        </p:spPr>
        <p:txBody>
          <a:bodyPr/>
          <a:lstStyle>
            <a:lvl2pPr>
              <a:defRPr sz="1400"/>
            </a:lvl2pPr>
            <a:lvl3pPr>
              <a:defRPr sz="15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60614" y="1743721"/>
            <a:ext cx="4733925" cy="5127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00">
                <a:latin typeface="Segoe UI Semibold"/>
                <a:cs typeface="Segoe UI Semibold"/>
              </a:defRPr>
            </a:lvl1pPr>
            <a:lvl2pPr marL="457200" indent="0">
              <a:buFontTx/>
              <a:buNone/>
              <a:defRPr sz="1600">
                <a:latin typeface="Segoe UI Semibold"/>
                <a:cs typeface="Segoe UI Semibold"/>
              </a:defRPr>
            </a:lvl2pPr>
            <a:lvl3pPr marL="914400" indent="0">
              <a:buFontTx/>
              <a:buNone/>
              <a:defRPr sz="1600">
                <a:latin typeface="Segoe UI Semibold"/>
                <a:cs typeface="Segoe UI Semibold"/>
              </a:defRPr>
            </a:lvl3pPr>
            <a:lvl4pPr marL="1371600" indent="0">
              <a:buFontTx/>
              <a:buNone/>
              <a:defRPr sz="1600">
                <a:latin typeface="Segoe UI Semibold"/>
                <a:cs typeface="Segoe UI Semibold"/>
              </a:defRPr>
            </a:lvl4pPr>
            <a:lvl5pPr marL="1828800" indent="0">
              <a:buFontTx/>
              <a:buNone/>
              <a:defRPr sz="1600">
                <a:latin typeface="Segoe UI Semibold"/>
                <a:cs typeface="Segoe UI Semi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35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9" y="2360613"/>
            <a:ext cx="10515600" cy="2583086"/>
          </a:xfrm>
        </p:spPr>
        <p:txBody>
          <a:bodyPr/>
          <a:lstStyle>
            <a:lvl2pPr>
              <a:defRPr sz="1400"/>
            </a:lvl2pPr>
            <a:lvl3pPr>
              <a:defRPr sz="15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60614" y="1743721"/>
            <a:ext cx="4733925" cy="5127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00">
                <a:latin typeface="Segoe UI Semibold"/>
                <a:cs typeface="Segoe UI Semibold"/>
              </a:defRPr>
            </a:lvl1pPr>
            <a:lvl2pPr marL="457200" indent="0">
              <a:buFontTx/>
              <a:buNone/>
              <a:defRPr sz="1600">
                <a:latin typeface="Segoe UI Semibold"/>
                <a:cs typeface="Segoe UI Semibold"/>
              </a:defRPr>
            </a:lvl2pPr>
            <a:lvl3pPr marL="914400" indent="0">
              <a:buFontTx/>
              <a:buNone/>
              <a:defRPr sz="1600">
                <a:latin typeface="Segoe UI Semibold"/>
                <a:cs typeface="Segoe UI Semibold"/>
              </a:defRPr>
            </a:lvl3pPr>
            <a:lvl4pPr marL="1371600" indent="0">
              <a:buFontTx/>
              <a:buNone/>
              <a:defRPr sz="1600">
                <a:latin typeface="Segoe UI Semibold"/>
                <a:cs typeface="Segoe UI Semibold"/>
              </a:defRPr>
            </a:lvl4pPr>
            <a:lvl5pPr marL="1828800" indent="0">
              <a:buFontTx/>
              <a:buNone/>
              <a:defRPr sz="1600">
                <a:latin typeface="Segoe UI Semibold"/>
                <a:cs typeface="Segoe UI Semi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245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9" y="2360613"/>
            <a:ext cx="10515600" cy="2583086"/>
          </a:xfrm>
        </p:spPr>
        <p:txBody>
          <a:bodyPr/>
          <a:lstStyle>
            <a:lvl2pPr>
              <a:defRPr sz="1400"/>
            </a:lvl2pPr>
            <a:lvl3pPr>
              <a:defRPr sz="15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60614" y="1743721"/>
            <a:ext cx="4733925" cy="5127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00">
                <a:latin typeface="Segoe UI Semibold"/>
                <a:cs typeface="Segoe UI Semibold"/>
              </a:defRPr>
            </a:lvl1pPr>
            <a:lvl2pPr marL="457200" indent="0">
              <a:buFontTx/>
              <a:buNone/>
              <a:defRPr sz="1600">
                <a:latin typeface="Segoe UI Semibold"/>
                <a:cs typeface="Segoe UI Semibold"/>
              </a:defRPr>
            </a:lvl2pPr>
            <a:lvl3pPr marL="914400" indent="0">
              <a:buFontTx/>
              <a:buNone/>
              <a:defRPr sz="1600">
                <a:latin typeface="Segoe UI Semibold"/>
                <a:cs typeface="Segoe UI Semibold"/>
              </a:defRPr>
            </a:lvl3pPr>
            <a:lvl4pPr marL="1371600" indent="0">
              <a:buFontTx/>
              <a:buNone/>
              <a:defRPr sz="1600">
                <a:latin typeface="Segoe UI Semibold"/>
                <a:cs typeface="Segoe UI Semibold"/>
              </a:defRPr>
            </a:lvl4pPr>
            <a:lvl5pPr marL="1828800" indent="0">
              <a:buFontTx/>
              <a:buNone/>
              <a:defRPr sz="1600">
                <a:latin typeface="Segoe UI Semibold"/>
                <a:cs typeface="Segoe UI Semi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69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254950" y="262784"/>
            <a:ext cx="11682101" cy="6332433"/>
          </a:xfrm>
          <a:prstGeom prst="rect">
            <a:avLst/>
          </a:prstGeom>
          <a:gradFill>
            <a:gsLst>
              <a:gs pos="100000">
                <a:srgbClr val="FF5900"/>
              </a:gs>
              <a:gs pos="18000">
                <a:srgbClr val="D24726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737770" y="2338905"/>
            <a:ext cx="10515600" cy="2560320"/>
          </a:xfrm>
        </p:spPr>
        <p:txBody>
          <a:bodyPr anchor="t">
            <a:normAutofit/>
          </a:bodyPr>
          <a:lstStyle>
            <a:lvl1pPr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20" name="Group 19"/>
          <p:cNvGrpSpPr>
            <a:grpSpLocks noChangeAspect="1"/>
          </p:cNvGrpSpPr>
          <p:nvPr userDrawn="1"/>
        </p:nvGrpSpPr>
        <p:grpSpPr>
          <a:xfrm>
            <a:off x="895512" y="5369912"/>
            <a:ext cx="2648757" cy="474891"/>
            <a:chOff x="1903179" y="1071329"/>
            <a:chExt cx="7766519" cy="1392444"/>
          </a:xfrm>
        </p:grpSpPr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3663217" y="1278651"/>
              <a:ext cx="949862" cy="1058669"/>
            </a:xfrm>
            <a:custGeom>
              <a:avLst/>
              <a:gdLst>
                <a:gd name="T0" fmla="*/ 135 w 273"/>
                <a:gd name="T1" fmla="*/ 303 h 303"/>
                <a:gd name="T2" fmla="*/ 36 w 273"/>
                <a:gd name="T3" fmla="*/ 261 h 303"/>
                <a:gd name="T4" fmla="*/ 0 w 273"/>
                <a:gd name="T5" fmla="*/ 154 h 303"/>
                <a:gd name="T6" fmla="*/ 37 w 273"/>
                <a:gd name="T7" fmla="*/ 42 h 303"/>
                <a:gd name="T8" fmla="*/ 141 w 273"/>
                <a:gd name="T9" fmla="*/ 0 h 303"/>
                <a:gd name="T10" fmla="*/ 237 w 273"/>
                <a:gd name="T11" fmla="*/ 40 h 303"/>
                <a:gd name="T12" fmla="*/ 273 w 273"/>
                <a:gd name="T13" fmla="*/ 147 h 303"/>
                <a:gd name="T14" fmla="*/ 236 w 273"/>
                <a:gd name="T15" fmla="*/ 261 h 303"/>
                <a:gd name="T16" fmla="*/ 135 w 273"/>
                <a:gd name="T17" fmla="*/ 303 h 303"/>
                <a:gd name="T18" fmla="*/ 137 w 273"/>
                <a:gd name="T19" fmla="*/ 18 h 303"/>
                <a:gd name="T20" fmla="*/ 53 w 273"/>
                <a:gd name="T21" fmla="*/ 55 h 303"/>
                <a:gd name="T22" fmla="*/ 20 w 273"/>
                <a:gd name="T23" fmla="*/ 152 h 303"/>
                <a:gd name="T24" fmla="*/ 52 w 273"/>
                <a:gd name="T25" fmla="*/ 248 h 303"/>
                <a:gd name="T26" fmla="*/ 135 w 273"/>
                <a:gd name="T27" fmla="*/ 284 h 303"/>
                <a:gd name="T28" fmla="*/ 221 w 273"/>
                <a:gd name="T29" fmla="*/ 249 h 303"/>
                <a:gd name="T30" fmla="*/ 253 w 273"/>
                <a:gd name="T31" fmla="*/ 150 h 303"/>
                <a:gd name="T32" fmla="*/ 222 w 273"/>
                <a:gd name="T33" fmla="*/ 53 h 303"/>
                <a:gd name="T34" fmla="*/ 137 w 273"/>
                <a:gd name="T35" fmla="*/ 1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3" h="303">
                  <a:moveTo>
                    <a:pt x="135" y="303"/>
                  </a:moveTo>
                  <a:cubicBezTo>
                    <a:pt x="94" y="303"/>
                    <a:pt x="61" y="289"/>
                    <a:pt x="36" y="261"/>
                  </a:cubicBezTo>
                  <a:cubicBezTo>
                    <a:pt x="12" y="234"/>
                    <a:pt x="0" y="198"/>
                    <a:pt x="0" y="154"/>
                  </a:cubicBezTo>
                  <a:cubicBezTo>
                    <a:pt x="0" y="108"/>
                    <a:pt x="12" y="70"/>
                    <a:pt x="37" y="42"/>
                  </a:cubicBezTo>
                  <a:cubicBezTo>
                    <a:pt x="63" y="14"/>
                    <a:pt x="97" y="0"/>
                    <a:pt x="141" y="0"/>
                  </a:cubicBezTo>
                  <a:cubicBezTo>
                    <a:pt x="180" y="0"/>
                    <a:pt x="212" y="13"/>
                    <a:pt x="237" y="40"/>
                  </a:cubicBezTo>
                  <a:cubicBezTo>
                    <a:pt x="261" y="67"/>
                    <a:pt x="273" y="103"/>
                    <a:pt x="273" y="147"/>
                  </a:cubicBezTo>
                  <a:cubicBezTo>
                    <a:pt x="273" y="195"/>
                    <a:pt x="261" y="233"/>
                    <a:pt x="236" y="261"/>
                  </a:cubicBezTo>
                  <a:cubicBezTo>
                    <a:pt x="211" y="289"/>
                    <a:pt x="177" y="303"/>
                    <a:pt x="135" y="303"/>
                  </a:cubicBezTo>
                  <a:close/>
                  <a:moveTo>
                    <a:pt x="137" y="18"/>
                  </a:moveTo>
                  <a:cubicBezTo>
                    <a:pt x="103" y="18"/>
                    <a:pt x="75" y="31"/>
                    <a:pt x="53" y="55"/>
                  </a:cubicBezTo>
                  <a:cubicBezTo>
                    <a:pt x="31" y="80"/>
                    <a:pt x="20" y="112"/>
                    <a:pt x="20" y="152"/>
                  </a:cubicBezTo>
                  <a:cubicBezTo>
                    <a:pt x="20" y="192"/>
                    <a:pt x="31" y="224"/>
                    <a:pt x="52" y="248"/>
                  </a:cubicBezTo>
                  <a:cubicBezTo>
                    <a:pt x="72" y="272"/>
                    <a:pt x="100" y="284"/>
                    <a:pt x="135" y="284"/>
                  </a:cubicBezTo>
                  <a:cubicBezTo>
                    <a:pt x="171" y="284"/>
                    <a:pt x="200" y="272"/>
                    <a:pt x="221" y="249"/>
                  </a:cubicBezTo>
                  <a:cubicBezTo>
                    <a:pt x="242" y="225"/>
                    <a:pt x="253" y="192"/>
                    <a:pt x="253" y="150"/>
                  </a:cubicBezTo>
                  <a:cubicBezTo>
                    <a:pt x="253" y="109"/>
                    <a:pt x="242" y="76"/>
                    <a:pt x="222" y="53"/>
                  </a:cubicBezTo>
                  <a:cubicBezTo>
                    <a:pt x="201" y="30"/>
                    <a:pt x="173" y="18"/>
                    <a:pt x="137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4717476" y="1225718"/>
              <a:ext cx="410235" cy="1093958"/>
            </a:xfrm>
            <a:custGeom>
              <a:avLst/>
              <a:gdLst>
                <a:gd name="T0" fmla="*/ 118 w 118"/>
                <a:gd name="T1" fmla="*/ 23 h 313"/>
                <a:gd name="T2" fmla="*/ 95 w 118"/>
                <a:gd name="T3" fmla="*/ 17 h 313"/>
                <a:gd name="T4" fmla="*/ 56 w 118"/>
                <a:gd name="T5" fmla="*/ 69 h 313"/>
                <a:gd name="T6" fmla="*/ 56 w 118"/>
                <a:gd name="T7" fmla="*/ 103 h 313"/>
                <a:gd name="T8" fmla="*/ 112 w 118"/>
                <a:gd name="T9" fmla="*/ 103 h 313"/>
                <a:gd name="T10" fmla="*/ 112 w 118"/>
                <a:gd name="T11" fmla="*/ 121 h 313"/>
                <a:gd name="T12" fmla="*/ 56 w 118"/>
                <a:gd name="T13" fmla="*/ 121 h 313"/>
                <a:gd name="T14" fmla="*/ 56 w 118"/>
                <a:gd name="T15" fmla="*/ 313 h 313"/>
                <a:gd name="T16" fmla="*/ 37 w 118"/>
                <a:gd name="T17" fmla="*/ 313 h 313"/>
                <a:gd name="T18" fmla="*/ 37 w 118"/>
                <a:gd name="T19" fmla="*/ 121 h 313"/>
                <a:gd name="T20" fmla="*/ 0 w 118"/>
                <a:gd name="T21" fmla="*/ 121 h 313"/>
                <a:gd name="T22" fmla="*/ 0 w 118"/>
                <a:gd name="T23" fmla="*/ 103 h 313"/>
                <a:gd name="T24" fmla="*/ 37 w 118"/>
                <a:gd name="T25" fmla="*/ 103 h 313"/>
                <a:gd name="T26" fmla="*/ 37 w 118"/>
                <a:gd name="T27" fmla="*/ 67 h 313"/>
                <a:gd name="T28" fmla="*/ 54 w 118"/>
                <a:gd name="T29" fmla="*/ 17 h 313"/>
                <a:gd name="T30" fmla="*/ 96 w 118"/>
                <a:gd name="T31" fmla="*/ 0 h 313"/>
                <a:gd name="T32" fmla="*/ 118 w 118"/>
                <a:gd name="T33" fmla="*/ 4 h 313"/>
                <a:gd name="T34" fmla="*/ 118 w 118"/>
                <a:gd name="T35" fmla="*/ 2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313">
                  <a:moveTo>
                    <a:pt x="118" y="23"/>
                  </a:moveTo>
                  <a:cubicBezTo>
                    <a:pt x="113" y="19"/>
                    <a:pt x="105" y="17"/>
                    <a:pt x="95" y="17"/>
                  </a:cubicBezTo>
                  <a:cubicBezTo>
                    <a:pt x="69" y="17"/>
                    <a:pt x="56" y="34"/>
                    <a:pt x="56" y="69"/>
                  </a:cubicBezTo>
                  <a:cubicBezTo>
                    <a:pt x="56" y="103"/>
                    <a:pt x="56" y="103"/>
                    <a:pt x="56" y="103"/>
                  </a:cubicBezTo>
                  <a:cubicBezTo>
                    <a:pt x="112" y="103"/>
                    <a:pt x="112" y="103"/>
                    <a:pt x="112" y="103"/>
                  </a:cubicBezTo>
                  <a:cubicBezTo>
                    <a:pt x="112" y="121"/>
                    <a:pt x="112" y="121"/>
                    <a:pt x="112" y="121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56" y="313"/>
                    <a:pt x="56" y="313"/>
                    <a:pt x="56" y="313"/>
                  </a:cubicBezTo>
                  <a:cubicBezTo>
                    <a:pt x="37" y="313"/>
                    <a:pt x="37" y="313"/>
                    <a:pt x="37" y="313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37" y="67"/>
                    <a:pt x="37" y="67"/>
                    <a:pt x="37" y="67"/>
                  </a:cubicBezTo>
                  <a:cubicBezTo>
                    <a:pt x="37" y="45"/>
                    <a:pt x="43" y="28"/>
                    <a:pt x="54" y="17"/>
                  </a:cubicBezTo>
                  <a:cubicBezTo>
                    <a:pt x="65" y="5"/>
                    <a:pt x="79" y="0"/>
                    <a:pt x="96" y="0"/>
                  </a:cubicBezTo>
                  <a:cubicBezTo>
                    <a:pt x="104" y="0"/>
                    <a:pt x="112" y="1"/>
                    <a:pt x="118" y="4"/>
                  </a:cubicBezTo>
                  <a:lnTo>
                    <a:pt x="118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5117418" y="1225718"/>
              <a:ext cx="410235" cy="1093958"/>
            </a:xfrm>
            <a:custGeom>
              <a:avLst/>
              <a:gdLst>
                <a:gd name="T0" fmla="*/ 118 w 118"/>
                <a:gd name="T1" fmla="*/ 23 h 313"/>
                <a:gd name="T2" fmla="*/ 95 w 118"/>
                <a:gd name="T3" fmla="*/ 17 h 313"/>
                <a:gd name="T4" fmla="*/ 57 w 118"/>
                <a:gd name="T5" fmla="*/ 69 h 313"/>
                <a:gd name="T6" fmla="*/ 57 w 118"/>
                <a:gd name="T7" fmla="*/ 103 h 313"/>
                <a:gd name="T8" fmla="*/ 112 w 118"/>
                <a:gd name="T9" fmla="*/ 103 h 313"/>
                <a:gd name="T10" fmla="*/ 112 w 118"/>
                <a:gd name="T11" fmla="*/ 121 h 313"/>
                <a:gd name="T12" fmla="*/ 57 w 118"/>
                <a:gd name="T13" fmla="*/ 121 h 313"/>
                <a:gd name="T14" fmla="*/ 57 w 118"/>
                <a:gd name="T15" fmla="*/ 313 h 313"/>
                <a:gd name="T16" fmla="*/ 38 w 118"/>
                <a:gd name="T17" fmla="*/ 313 h 313"/>
                <a:gd name="T18" fmla="*/ 38 w 118"/>
                <a:gd name="T19" fmla="*/ 121 h 313"/>
                <a:gd name="T20" fmla="*/ 0 w 118"/>
                <a:gd name="T21" fmla="*/ 121 h 313"/>
                <a:gd name="T22" fmla="*/ 0 w 118"/>
                <a:gd name="T23" fmla="*/ 103 h 313"/>
                <a:gd name="T24" fmla="*/ 38 w 118"/>
                <a:gd name="T25" fmla="*/ 103 h 313"/>
                <a:gd name="T26" fmla="*/ 38 w 118"/>
                <a:gd name="T27" fmla="*/ 67 h 313"/>
                <a:gd name="T28" fmla="*/ 54 w 118"/>
                <a:gd name="T29" fmla="*/ 17 h 313"/>
                <a:gd name="T30" fmla="*/ 96 w 118"/>
                <a:gd name="T31" fmla="*/ 0 h 313"/>
                <a:gd name="T32" fmla="*/ 118 w 118"/>
                <a:gd name="T33" fmla="*/ 4 h 313"/>
                <a:gd name="T34" fmla="*/ 118 w 118"/>
                <a:gd name="T35" fmla="*/ 2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313">
                  <a:moveTo>
                    <a:pt x="118" y="23"/>
                  </a:moveTo>
                  <a:cubicBezTo>
                    <a:pt x="113" y="19"/>
                    <a:pt x="105" y="17"/>
                    <a:pt x="95" y="17"/>
                  </a:cubicBezTo>
                  <a:cubicBezTo>
                    <a:pt x="69" y="17"/>
                    <a:pt x="57" y="34"/>
                    <a:pt x="57" y="69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112" y="103"/>
                    <a:pt x="112" y="103"/>
                    <a:pt x="112" y="103"/>
                  </a:cubicBezTo>
                  <a:cubicBezTo>
                    <a:pt x="112" y="121"/>
                    <a:pt x="112" y="121"/>
                    <a:pt x="112" y="121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313"/>
                    <a:pt x="57" y="313"/>
                    <a:pt x="57" y="313"/>
                  </a:cubicBezTo>
                  <a:cubicBezTo>
                    <a:pt x="38" y="313"/>
                    <a:pt x="38" y="313"/>
                    <a:pt x="38" y="313"/>
                  </a:cubicBezTo>
                  <a:cubicBezTo>
                    <a:pt x="38" y="121"/>
                    <a:pt x="38" y="121"/>
                    <a:pt x="38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38" y="103"/>
                    <a:pt x="38" y="103"/>
                    <a:pt x="38" y="103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38" y="45"/>
                    <a:pt x="43" y="28"/>
                    <a:pt x="54" y="17"/>
                  </a:cubicBezTo>
                  <a:cubicBezTo>
                    <a:pt x="66" y="5"/>
                    <a:pt x="79" y="0"/>
                    <a:pt x="96" y="0"/>
                  </a:cubicBezTo>
                  <a:cubicBezTo>
                    <a:pt x="105" y="0"/>
                    <a:pt x="112" y="1"/>
                    <a:pt x="118" y="4"/>
                  </a:cubicBezTo>
                  <a:lnTo>
                    <a:pt x="118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5589408" y="1296296"/>
              <a:ext cx="108808" cy="1023380"/>
            </a:xfrm>
            <a:custGeom>
              <a:avLst/>
              <a:gdLst>
                <a:gd name="T0" fmla="*/ 15 w 31"/>
                <a:gd name="T1" fmla="*/ 31 h 293"/>
                <a:gd name="T2" fmla="*/ 4 w 31"/>
                <a:gd name="T3" fmla="*/ 26 h 293"/>
                <a:gd name="T4" fmla="*/ 0 w 31"/>
                <a:gd name="T5" fmla="*/ 15 h 293"/>
                <a:gd name="T6" fmla="*/ 4 w 31"/>
                <a:gd name="T7" fmla="*/ 4 h 293"/>
                <a:gd name="T8" fmla="*/ 15 w 31"/>
                <a:gd name="T9" fmla="*/ 0 h 293"/>
                <a:gd name="T10" fmla="*/ 26 w 31"/>
                <a:gd name="T11" fmla="*/ 4 h 293"/>
                <a:gd name="T12" fmla="*/ 31 w 31"/>
                <a:gd name="T13" fmla="*/ 15 h 293"/>
                <a:gd name="T14" fmla="*/ 26 w 31"/>
                <a:gd name="T15" fmla="*/ 26 h 293"/>
                <a:gd name="T16" fmla="*/ 15 w 31"/>
                <a:gd name="T17" fmla="*/ 31 h 293"/>
                <a:gd name="T18" fmla="*/ 6 w 31"/>
                <a:gd name="T19" fmla="*/ 293 h 293"/>
                <a:gd name="T20" fmla="*/ 6 w 31"/>
                <a:gd name="T21" fmla="*/ 83 h 293"/>
                <a:gd name="T22" fmla="*/ 25 w 31"/>
                <a:gd name="T23" fmla="*/ 83 h 293"/>
                <a:gd name="T24" fmla="*/ 25 w 31"/>
                <a:gd name="T25" fmla="*/ 293 h 293"/>
                <a:gd name="T26" fmla="*/ 6 w 31"/>
                <a:gd name="T27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293">
                  <a:moveTo>
                    <a:pt x="15" y="31"/>
                  </a:moveTo>
                  <a:cubicBezTo>
                    <a:pt x="11" y="31"/>
                    <a:pt x="7" y="29"/>
                    <a:pt x="4" y="26"/>
                  </a:cubicBezTo>
                  <a:cubicBezTo>
                    <a:pt x="1" y="23"/>
                    <a:pt x="0" y="20"/>
                    <a:pt x="0" y="15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7"/>
                    <a:pt x="31" y="10"/>
                    <a:pt x="31" y="15"/>
                  </a:cubicBezTo>
                  <a:cubicBezTo>
                    <a:pt x="31" y="19"/>
                    <a:pt x="29" y="23"/>
                    <a:pt x="26" y="26"/>
                  </a:cubicBezTo>
                  <a:cubicBezTo>
                    <a:pt x="23" y="29"/>
                    <a:pt x="19" y="31"/>
                    <a:pt x="15" y="31"/>
                  </a:cubicBezTo>
                  <a:close/>
                  <a:moveTo>
                    <a:pt x="6" y="293"/>
                  </a:moveTo>
                  <a:cubicBezTo>
                    <a:pt x="6" y="83"/>
                    <a:pt x="6" y="83"/>
                    <a:pt x="6" y="83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25" y="293"/>
                    <a:pt x="25" y="293"/>
                    <a:pt x="25" y="293"/>
                  </a:cubicBezTo>
                  <a:lnTo>
                    <a:pt x="6" y="2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5857016" y="1568315"/>
              <a:ext cx="526394" cy="769006"/>
            </a:xfrm>
            <a:custGeom>
              <a:avLst/>
              <a:gdLst>
                <a:gd name="T0" fmla="*/ 150 w 151"/>
                <a:gd name="T1" fmla="*/ 205 h 220"/>
                <a:gd name="T2" fmla="*/ 95 w 151"/>
                <a:gd name="T3" fmla="*/ 220 h 220"/>
                <a:gd name="T4" fmla="*/ 26 w 151"/>
                <a:gd name="T5" fmla="*/ 190 h 220"/>
                <a:gd name="T6" fmla="*/ 0 w 151"/>
                <a:gd name="T7" fmla="*/ 114 h 220"/>
                <a:gd name="T8" fmla="*/ 29 w 151"/>
                <a:gd name="T9" fmla="*/ 32 h 220"/>
                <a:gd name="T10" fmla="*/ 105 w 151"/>
                <a:gd name="T11" fmla="*/ 0 h 220"/>
                <a:gd name="T12" fmla="*/ 151 w 151"/>
                <a:gd name="T13" fmla="*/ 10 h 220"/>
                <a:gd name="T14" fmla="*/ 151 w 151"/>
                <a:gd name="T15" fmla="*/ 31 h 220"/>
                <a:gd name="T16" fmla="*/ 102 w 151"/>
                <a:gd name="T17" fmla="*/ 18 h 220"/>
                <a:gd name="T18" fmla="*/ 42 w 151"/>
                <a:gd name="T19" fmla="*/ 44 h 220"/>
                <a:gd name="T20" fmla="*/ 19 w 151"/>
                <a:gd name="T21" fmla="*/ 113 h 220"/>
                <a:gd name="T22" fmla="*/ 40 w 151"/>
                <a:gd name="T23" fmla="*/ 178 h 220"/>
                <a:gd name="T24" fmla="*/ 95 w 151"/>
                <a:gd name="T25" fmla="*/ 203 h 220"/>
                <a:gd name="T26" fmla="*/ 150 w 151"/>
                <a:gd name="T27" fmla="*/ 186 h 220"/>
                <a:gd name="T28" fmla="*/ 150 w 151"/>
                <a:gd name="T29" fmla="*/ 20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220">
                  <a:moveTo>
                    <a:pt x="150" y="205"/>
                  </a:moveTo>
                  <a:cubicBezTo>
                    <a:pt x="135" y="215"/>
                    <a:pt x="116" y="220"/>
                    <a:pt x="95" y="220"/>
                  </a:cubicBezTo>
                  <a:cubicBezTo>
                    <a:pt x="66" y="220"/>
                    <a:pt x="43" y="210"/>
                    <a:pt x="26" y="190"/>
                  </a:cubicBezTo>
                  <a:cubicBezTo>
                    <a:pt x="8" y="171"/>
                    <a:pt x="0" y="145"/>
                    <a:pt x="0" y="114"/>
                  </a:cubicBezTo>
                  <a:cubicBezTo>
                    <a:pt x="0" y="81"/>
                    <a:pt x="9" y="53"/>
                    <a:pt x="29" y="32"/>
                  </a:cubicBezTo>
                  <a:cubicBezTo>
                    <a:pt x="49" y="11"/>
                    <a:pt x="74" y="0"/>
                    <a:pt x="105" y="0"/>
                  </a:cubicBezTo>
                  <a:cubicBezTo>
                    <a:pt x="120" y="0"/>
                    <a:pt x="136" y="4"/>
                    <a:pt x="151" y="10"/>
                  </a:cubicBezTo>
                  <a:cubicBezTo>
                    <a:pt x="151" y="31"/>
                    <a:pt x="151" y="31"/>
                    <a:pt x="151" y="31"/>
                  </a:cubicBezTo>
                  <a:cubicBezTo>
                    <a:pt x="136" y="22"/>
                    <a:pt x="120" y="18"/>
                    <a:pt x="102" y="18"/>
                  </a:cubicBezTo>
                  <a:cubicBezTo>
                    <a:pt x="77" y="18"/>
                    <a:pt x="57" y="26"/>
                    <a:pt x="42" y="44"/>
                  </a:cubicBezTo>
                  <a:cubicBezTo>
                    <a:pt x="27" y="62"/>
                    <a:pt x="19" y="84"/>
                    <a:pt x="19" y="113"/>
                  </a:cubicBezTo>
                  <a:cubicBezTo>
                    <a:pt x="19" y="140"/>
                    <a:pt x="26" y="161"/>
                    <a:pt x="40" y="178"/>
                  </a:cubicBezTo>
                  <a:cubicBezTo>
                    <a:pt x="54" y="194"/>
                    <a:pt x="72" y="203"/>
                    <a:pt x="95" y="203"/>
                  </a:cubicBezTo>
                  <a:cubicBezTo>
                    <a:pt x="116" y="203"/>
                    <a:pt x="135" y="197"/>
                    <a:pt x="150" y="186"/>
                  </a:cubicBezTo>
                  <a:lnTo>
                    <a:pt x="150" y="2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6501040" y="1568315"/>
              <a:ext cx="608735" cy="769006"/>
            </a:xfrm>
            <a:custGeom>
              <a:avLst/>
              <a:gdLst>
                <a:gd name="T0" fmla="*/ 20 w 175"/>
                <a:gd name="T1" fmla="*/ 111 h 220"/>
                <a:gd name="T2" fmla="*/ 40 w 175"/>
                <a:gd name="T3" fmla="*/ 178 h 220"/>
                <a:gd name="T4" fmla="*/ 94 w 175"/>
                <a:gd name="T5" fmla="*/ 203 h 220"/>
                <a:gd name="T6" fmla="*/ 163 w 175"/>
                <a:gd name="T7" fmla="*/ 177 h 220"/>
                <a:gd name="T8" fmla="*/ 163 w 175"/>
                <a:gd name="T9" fmla="*/ 197 h 220"/>
                <a:gd name="T10" fmla="*/ 90 w 175"/>
                <a:gd name="T11" fmla="*/ 220 h 220"/>
                <a:gd name="T12" fmla="*/ 25 w 175"/>
                <a:gd name="T13" fmla="*/ 191 h 220"/>
                <a:gd name="T14" fmla="*/ 0 w 175"/>
                <a:gd name="T15" fmla="*/ 109 h 220"/>
                <a:gd name="T16" fmla="*/ 26 w 175"/>
                <a:gd name="T17" fmla="*/ 32 h 220"/>
                <a:gd name="T18" fmla="*/ 94 w 175"/>
                <a:gd name="T19" fmla="*/ 0 h 220"/>
                <a:gd name="T20" fmla="*/ 154 w 175"/>
                <a:gd name="T21" fmla="*/ 28 h 220"/>
                <a:gd name="T22" fmla="*/ 175 w 175"/>
                <a:gd name="T23" fmla="*/ 102 h 220"/>
                <a:gd name="T24" fmla="*/ 175 w 175"/>
                <a:gd name="T25" fmla="*/ 111 h 220"/>
                <a:gd name="T26" fmla="*/ 20 w 175"/>
                <a:gd name="T27" fmla="*/ 111 h 220"/>
                <a:gd name="T28" fmla="*/ 155 w 175"/>
                <a:gd name="T29" fmla="*/ 94 h 220"/>
                <a:gd name="T30" fmla="*/ 138 w 175"/>
                <a:gd name="T31" fmla="*/ 38 h 220"/>
                <a:gd name="T32" fmla="*/ 93 w 175"/>
                <a:gd name="T33" fmla="*/ 18 h 220"/>
                <a:gd name="T34" fmla="*/ 44 w 175"/>
                <a:gd name="T35" fmla="*/ 37 h 220"/>
                <a:gd name="T36" fmla="*/ 21 w 175"/>
                <a:gd name="T37" fmla="*/ 94 h 220"/>
                <a:gd name="T38" fmla="*/ 155 w 175"/>
                <a:gd name="T39" fmla="*/ 9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220">
                  <a:moveTo>
                    <a:pt x="20" y="111"/>
                  </a:moveTo>
                  <a:cubicBezTo>
                    <a:pt x="20" y="140"/>
                    <a:pt x="26" y="162"/>
                    <a:pt x="40" y="178"/>
                  </a:cubicBezTo>
                  <a:cubicBezTo>
                    <a:pt x="53" y="194"/>
                    <a:pt x="71" y="203"/>
                    <a:pt x="94" y="203"/>
                  </a:cubicBezTo>
                  <a:cubicBezTo>
                    <a:pt x="118" y="203"/>
                    <a:pt x="141" y="194"/>
                    <a:pt x="163" y="177"/>
                  </a:cubicBezTo>
                  <a:cubicBezTo>
                    <a:pt x="163" y="197"/>
                    <a:pt x="163" y="197"/>
                    <a:pt x="163" y="197"/>
                  </a:cubicBezTo>
                  <a:cubicBezTo>
                    <a:pt x="141" y="212"/>
                    <a:pt x="117" y="220"/>
                    <a:pt x="90" y="220"/>
                  </a:cubicBezTo>
                  <a:cubicBezTo>
                    <a:pt x="64" y="220"/>
                    <a:pt x="42" y="210"/>
                    <a:pt x="25" y="191"/>
                  </a:cubicBezTo>
                  <a:cubicBezTo>
                    <a:pt x="9" y="171"/>
                    <a:pt x="0" y="144"/>
                    <a:pt x="0" y="109"/>
                  </a:cubicBezTo>
                  <a:cubicBezTo>
                    <a:pt x="0" y="78"/>
                    <a:pt x="9" y="53"/>
                    <a:pt x="26" y="32"/>
                  </a:cubicBezTo>
                  <a:cubicBezTo>
                    <a:pt x="44" y="11"/>
                    <a:pt x="66" y="0"/>
                    <a:pt x="94" y="0"/>
                  </a:cubicBezTo>
                  <a:cubicBezTo>
                    <a:pt x="120" y="0"/>
                    <a:pt x="140" y="10"/>
                    <a:pt x="154" y="28"/>
                  </a:cubicBezTo>
                  <a:cubicBezTo>
                    <a:pt x="168" y="46"/>
                    <a:pt x="175" y="71"/>
                    <a:pt x="175" y="102"/>
                  </a:cubicBezTo>
                  <a:cubicBezTo>
                    <a:pt x="175" y="111"/>
                    <a:pt x="175" y="111"/>
                    <a:pt x="175" y="111"/>
                  </a:cubicBezTo>
                  <a:lnTo>
                    <a:pt x="20" y="111"/>
                  </a:lnTo>
                  <a:close/>
                  <a:moveTo>
                    <a:pt x="155" y="94"/>
                  </a:moveTo>
                  <a:cubicBezTo>
                    <a:pt x="154" y="70"/>
                    <a:pt x="148" y="51"/>
                    <a:pt x="138" y="38"/>
                  </a:cubicBezTo>
                  <a:cubicBezTo>
                    <a:pt x="127" y="24"/>
                    <a:pt x="112" y="18"/>
                    <a:pt x="93" y="18"/>
                  </a:cubicBezTo>
                  <a:cubicBezTo>
                    <a:pt x="74" y="18"/>
                    <a:pt x="57" y="24"/>
                    <a:pt x="44" y="37"/>
                  </a:cubicBezTo>
                  <a:cubicBezTo>
                    <a:pt x="32" y="50"/>
                    <a:pt x="24" y="69"/>
                    <a:pt x="21" y="94"/>
                  </a:cubicBezTo>
                  <a:lnTo>
                    <a:pt x="155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700866" y="1296296"/>
              <a:ext cx="949862" cy="1023380"/>
            </a:xfrm>
            <a:custGeom>
              <a:avLst/>
              <a:gdLst>
                <a:gd name="T0" fmla="*/ 254 w 273"/>
                <a:gd name="T1" fmla="*/ 293 h 293"/>
                <a:gd name="T2" fmla="*/ 254 w 273"/>
                <a:gd name="T3" fmla="*/ 85 h 293"/>
                <a:gd name="T4" fmla="*/ 256 w 273"/>
                <a:gd name="T5" fmla="*/ 42 h 293"/>
                <a:gd name="T6" fmla="*/ 255 w 273"/>
                <a:gd name="T7" fmla="*/ 42 h 293"/>
                <a:gd name="T8" fmla="*/ 245 w 273"/>
                <a:gd name="T9" fmla="*/ 67 h 293"/>
                <a:gd name="T10" fmla="*/ 141 w 273"/>
                <a:gd name="T11" fmla="*/ 293 h 293"/>
                <a:gd name="T12" fmla="*/ 134 w 273"/>
                <a:gd name="T13" fmla="*/ 293 h 293"/>
                <a:gd name="T14" fmla="*/ 30 w 273"/>
                <a:gd name="T15" fmla="*/ 68 h 293"/>
                <a:gd name="T16" fmla="*/ 20 w 273"/>
                <a:gd name="T17" fmla="*/ 41 h 293"/>
                <a:gd name="T18" fmla="*/ 19 w 273"/>
                <a:gd name="T19" fmla="*/ 41 h 293"/>
                <a:gd name="T20" fmla="*/ 20 w 273"/>
                <a:gd name="T21" fmla="*/ 80 h 293"/>
                <a:gd name="T22" fmla="*/ 20 w 273"/>
                <a:gd name="T23" fmla="*/ 293 h 293"/>
                <a:gd name="T24" fmla="*/ 0 w 273"/>
                <a:gd name="T25" fmla="*/ 293 h 293"/>
                <a:gd name="T26" fmla="*/ 0 w 273"/>
                <a:gd name="T27" fmla="*/ 0 h 293"/>
                <a:gd name="T28" fmla="*/ 19 w 273"/>
                <a:gd name="T29" fmla="*/ 0 h 293"/>
                <a:gd name="T30" fmla="*/ 128 w 273"/>
                <a:gd name="T31" fmla="*/ 236 h 293"/>
                <a:gd name="T32" fmla="*/ 130 w 273"/>
                <a:gd name="T33" fmla="*/ 241 h 293"/>
                <a:gd name="T34" fmla="*/ 133 w 273"/>
                <a:gd name="T35" fmla="*/ 248 h 293"/>
                <a:gd name="T36" fmla="*/ 137 w 273"/>
                <a:gd name="T37" fmla="*/ 260 h 293"/>
                <a:gd name="T38" fmla="*/ 139 w 273"/>
                <a:gd name="T39" fmla="*/ 260 h 293"/>
                <a:gd name="T40" fmla="*/ 141 w 273"/>
                <a:gd name="T41" fmla="*/ 253 h 293"/>
                <a:gd name="T42" fmla="*/ 148 w 273"/>
                <a:gd name="T43" fmla="*/ 234 h 293"/>
                <a:gd name="T44" fmla="*/ 255 w 273"/>
                <a:gd name="T45" fmla="*/ 0 h 293"/>
                <a:gd name="T46" fmla="*/ 273 w 273"/>
                <a:gd name="T47" fmla="*/ 0 h 293"/>
                <a:gd name="T48" fmla="*/ 273 w 273"/>
                <a:gd name="T49" fmla="*/ 293 h 293"/>
                <a:gd name="T50" fmla="*/ 254 w 273"/>
                <a:gd name="T5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3" h="293">
                  <a:moveTo>
                    <a:pt x="254" y="293"/>
                  </a:moveTo>
                  <a:cubicBezTo>
                    <a:pt x="254" y="85"/>
                    <a:pt x="254" y="85"/>
                    <a:pt x="254" y="85"/>
                  </a:cubicBezTo>
                  <a:cubicBezTo>
                    <a:pt x="254" y="80"/>
                    <a:pt x="255" y="65"/>
                    <a:pt x="256" y="42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51" y="53"/>
                    <a:pt x="248" y="61"/>
                    <a:pt x="245" y="67"/>
                  </a:cubicBezTo>
                  <a:cubicBezTo>
                    <a:pt x="141" y="293"/>
                    <a:pt x="141" y="293"/>
                    <a:pt x="141" y="293"/>
                  </a:cubicBezTo>
                  <a:cubicBezTo>
                    <a:pt x="134" y="293"/>
                    <a:pt x="134" y="293"/>
                    <a:pt x="134" y="293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26" y="61"/>
                    <a:pt x="23" y="52"/>
                    <a:pt x="20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54"/>
                    <a:pt x="20" y="67"/>
                    <a:pt x="20" y="80"/>
                  </a:cubicBezTo>
                  <a:cubicBezTo>
                    <a:pt x="20" y="293"/>
                    <a:pt x="20" y="293"/>
                    <a:pt x="2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8" y="236"/>
                    <a:pt x="128" y="236"/>
                    <a:pt x="128" y="236"/>
                  </a:cubicBezTo>
                  <a:cubicBezTo>
                    <a:pt x="129" y="237"/>
                    <a:pt x="130" y="239"/>
                    <a:pt x="130" y="241"/>
                  </a:cubicBezTo>
                  <a:cubicBezTo>
                    <a:pt x="131" y="243"/>
                    <a:pt x="132" y="246"/>
                    <a:pt x="133" y="248"/>
                  </a:cubicBezTo>
                  <a:cubicBezTo>
                    <a:pt x="134" y="252"/>
                    <a:pt x="136" y="256"/>
                    <a:pt x="137" y="260"/>
                  </a:cubicBezTo>
                  <a:cubicBezTo>
                    <a:pt x="139" y="260"/>
                    <a:pt x="139" y="260"/>
                    <a:pt x="139" y="260"/>
                  </a:cubicBezTo>
                  <a:cubicBezTo>
                    <a:pt x="141" y="253"/>
                    <a:pt x="141" y="253"/>
                    <a:pt x="141" y="253"/>
                  </a:cubicBezTo>
                  <a:cubicBezTo>
                    <a:pt x="141" y="253"/>
                    <a:pt x="143" y="246"/>
                    <a:pt x="148" y="234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3" y="293"/>
                    <a:pt x="273" y="293"/>
                    <a:pt x="273" y="293"/>
                  </a:cubicBezTo>
                  <a:lnTo>
                    <a:pt x="254" y="2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8875695" y="1296296"/>
              <a:ext cx="111748" cy="1023380"/>
            </a:xfrm>
            <a:custGeom>
              <a:avLst/>
              <a:gdLst>
                <a:gd name="T0" fmla="*/ 16 w 32"/>
                <a:gd name="T1" fmla="*/ 31 h 293"/>
                <a:gd name="T2" fmla="*/ 5 w 32"/>
                <a:gd name="T3" fmla="*/ 26 h 293"/>
                <a:gd name="T4" fmla="*/ 0 w 32"/>
                <a:gd name="T5" fmla="*/ 15 h 293"/>
                <a:gd name="T6" fmla="*/ 5 w 32"/>
                <a:gd name="T7" fmla="*/ 4 h 293"/>
                <a:gd name="T8" fmla="*/ 16 w 32"/>
                <a:gd name="T9" fmla="*/ 0 h 293"/>
                <a:gd name="T10" fmla="*/ 27 w 32"/>
                <a:gd name="T11" fmla="*/ 4 h 293"/>
                <a:gd name="T12" fmla="*/ 32 w 32"/>
                <a:gd name="T13" fmla="*/ 15 h 293"/>
                <a:gd name="T14" fmla="*/ 27 w 32"/>
                <a:gd name="T15" fmla="*/ 26 h 293"/>
                <a:gd name="T16" fmla="*/ 16 w 32"/>
                <a:gd name="T17" fmla="*/ 31 h 293"/>
                <a:gd name="T18" fmla="*/ 6 w 32"/>
                <a:gd name="T19" fmla="*/ 293 h 293"/>
                <a:gd name="T20" fmla="*/ 6 w 32"/>
                <a:gd name="T21" fmla="*/ 83 h 293"/>
                <a:gd name="T22" fmla="*/ 25 w 32"/>
                <a:gd name="T23" fmla="*/ 83 h 293"/>
                <a:gd name="T24" fmla="*/ 25 w 32"/>
                <a:gd name="T25" fmla="*/ 293 h 293"/>
                <a:gd name="T26" fmla="*/ 6 w 32"/>
                <a:gd name="T27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9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3"/>
                    <a:pt x="0" y="20"/>
                    <a:pt x="0" y="15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0" y="7"/>
                    <a:pt x="32" y="10"/>
                    <a:pt x="32" y="15"/>
                  </a:cubicBezTo>
                  <a:cubicBezTo>
                    <a:pt x="32" y="19"/>
                    <a:pt x="30" y="23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6" y="293"/>
                  </a:moveTo>
                  <a:cubicBezTo>
                    <a:pt x="6" y="83"/>
                    <a:pt x="6" y="83"/>
                    <a:pt x="6" y="83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25" y="293"/>
                    <a:pt x="25" y="293"/>
                    <a:pt x="25" y="293"/>
                  </a:cubicBezTo>
                  <a:lnTo>
                    <a:pt x="6" y="2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9102133" y="1585960"/>
              <a:ext cx="567565" cy="733717"/>
            </a:xfrm>
            <a:custGeom>
              <a:avLst/>
              <a:gdLst>
                <a:gd name="T0" fmla="*/ 92 w 163"/>
                <a:gd name="T1" fmla="*/ 107 h 210"/>
                <a:gd name="T2" fmla="*/ 160 w 163"/>
                <a:gd name="T3" fmla="*/ 210 h 210"/>
                <a:gd name="T4" fmla="*/ 136 w 163"/>
                <a:gd name="T5" fmla="*/ 210 h 210"/>
                <a:gd name="T6" fmla="*/ 81 w 163"/>
                <a:gd name="T7" fmla="*/ 121 h 210"/>
                <a:gd name="T8" fmla="*/ 80 w 163"/>
                <a:gd name="T9" fmla="*/ 121 h 210"/>
                <a:gd name="T10" fmla="*/ 73 w 163"/>
                <a:gd name="T11" fmla="*/ 133 h 210"/>
                <a:gd name="T12" fmla="*/ 69 w 163"/>
                <a:gd name="T13" fmla="*/ 139 h 210"/>
                <a:gd name="T14" fmla="*/ 23 w 163"/>
                <a:gd name="T15" fmla="*/ 210 h 210"/>
                <a:gd name="T16" fmla="*/ 0 w 163"/>
                <a:gd name="T17" fmla="*/ 210 h 210"/>
                <a:gd name="T18" fmla="*/ 70 w 163"/>
                <a:gd name="T19" fmla="*/ 108 h 210"/>
                <a:gd name="T20" fmla="*/ 2 w 163"/>
                <a:gd name="T21" fmla="*/ 0 h 210"/>
                <a:gd name="T22" fmla="*/ 24 w 163"/>
                <a:gd name="T23" fmla="*/ 0 h 210"/>
                <a:gd name="T24" fmla="*/ 70 w 163"/>
                <a:gd name="T25" fmla="*/ 75 h 210"/>
                <a:gd name="T26" fmla="*/ 81 w 163"/>
                <a:gd name="T27" fmla="*/ 93 h 210"/>
                <a:gd name="T28" fmla="*/ 82 w 163"/>
                <a:gd name="T29" fmla="*/ 93 h 210"/>
                <a:gd name="T30" fmla="*/ 92 w 163"/>
                <a:gd name="T31" fmla="*/ 76 h 210"/>
                <a:gd name="T32" fmla="*/ 141 w 163"/>
                <a:gd name="T33" fmla="*/ 0 h 210"/>
                <a:gd name="T34" fmla="*/ 163 w 163"/>
                <a:gd name="T35" fmla="*/ 0 h 210"/>
                <a:gd name="T36" fmla="*/ 92 w 163"/>
                <a:gd name="T37" fmla="*/ 10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210">
                  <a:moveTo>
                    <a:pt x="92" y="107"/>
                  </a:moveTo>
                  <a:cubicBezTo>
                    <a:pt x="160" y="210"/>
                    <a:pt x="160" y="210"/>
                    <a:pt x="160" y="210"/>
                  </a:cubicBezTo>
                  <a:cubicBezTo>
                    <a:pt x="136" y="210"/>
                    <a:pt x="136" y="210"/>
                    <a:pt x="136" y="210"/>
                  </a:cubicBezTo>
                  <a:cubicBezTo>
                    <a:pt x="81" y="121"/>
                    <a:pt x="81" y="121"/>
                    <a:pt x="81" y="121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72" y="135"/>
                    <a:pt x="71" y="137"/>
                    <a:pt x="69" y="139"/>
                  </a:cubicBezTo>
                  <a:cubicBezTo>
                    <a:pt x="23" y="210"/>
                    <a:pt x="23" y="210"/>
                    <a:pt x="23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70" y="108"/>
                    <a:pt x="70" y="108"/>
                    <a:pt x="70" y="10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6" y="85"/>
                    <a:pt x="80" y="91"/>
                    <a:pt x="81" y="93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63" y="0"/>
                    <a:pt x="163" y="0"/>
                    <a:pt x="163" y="0"/>
                  </a:cubicBezTo>
                  <a:lnTo>
                    <a:pt x="92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776581" y="1697708"/>
              <a:ext cx="595502" cy="649905"/>
            </a:xfrm>
            <a:custGeom>
              <a:avLst/>
              <a:gdLst>
                <a:gd name="T0" fmla="*/ 0 w 405"/>
                <a:gd name="T1" fmla="*/ 442 h 442"/>
                <a:gd name="T2" fmla="*/ 364 w 405"/>
                <a:gd name="T3" fmla="*/ 269 h 442"/>
                <a:gd name="T4" fmla="*/ 405 w 405"/>
                <a:gd name="T5" fmla="*/ 0 h 442"/>
                <a:gd name="T6" fmla="*/ 0 w 405"/>
                <a:gd name="T7" fmla="*/ 423 h 442"/>
                <a:gd name="T8" fmla="*/ 0 w 405"/>
                <a:gd name="T9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442">
                  <a:moveTo>
                    <a:pt x="0" y="442"/>
                  </a:moveTo>
                  <a:lnTo>
                    <a:pt x="364" y="269"/>
                  </a:lnTo>
                  <a:lnTo>
                    <a:pt x="405" y="0"/>
                  </a:lnTo>
                  <a:lnTo>
                    <a:pt x="0" y="423"/>
                  </a:lnTo>
                  <a:lnTo>
                    <a:pt x="0" y="4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776581" y="1358052"/>
              <a:ext cx="595502" cy="905750"/>
            </a:xfrm>
            <a:custGeom>
              <a:avLst/>
              <a:gdLst>
                <a:gd name="T0" fmla="*/ 405 w 405"/>
                <a:gd name="T1" fmla="*/ 193 h 616"/>
                <a:gd name="T2" fmla="*/ 251 w 405"/>
                <a:gd name="T3" fmla="*/ 0 h 616"/>
                <a:gd name="T4" fmla="*/ 0 w 405"/>
                <a:gd name="T5" fmla="*/ 588 h 616"/>
                <a:gd name="T6" fmla="*/ 0 w 405"/>
                <a:gd name="T7" fmla="*/ 616 h 616"/>
                <a:gd name="T8" fmla="*/ 405 w 405"/>
                <a:gd name="T9" fmla="*/ 193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616">
                  <a:moveTo>
                    <a:pt x="405" y="193"/>
                  </a:moveTo>
                  <a:lnTo>
                    <a:pt x="251" y="0"/>
                  </a:lnTo>
                  <a:lnTo>
                    <a:pt x="0" y="588"/>
                  </a:lnTo>
                  <a:lnTo>
                    <a:pt x="0" y="616"/>
                  </a:lnTo>
                  <a:lnTo>
                    <a:pt x="405" y="1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776581" y="1131614"/>
              <a:ext cx="341127" cy="992503"/>
            </a:xfrm>
            <a:custGeom>
              <a:avLst/>
              <a:gdLst>
                <a:gd name="T0" fmla="*/ 232 w 232"/>
                <a:gd name="T1" fmla="*/ 133 h 675"/>
                <a:gd name="T2" fmla="*/ 59 w 232"/>
                <a:gd name="T3" fmla="*/ 0 h 675"/>
                <a:gd name="T4" fmla="*/ 0 w 232"/>
                <a:gd name="T5" fmla="*/ 635 h 675"/>
                <a:gd name="T6" fmla="*/ 0 w 232"/>
                <a:gd name="T7" fmla="*/ 675 h 675"/>
                <a:gd name="T8" fmla="*/ 232 w 232"/>
                <a:gd name="T9" fmla="*/ 133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675">
                  <a:moveTo>
                    <a:pt x="232" y="133"/>
                  </a:moveTo>
                  <a:lnTo>
                    <a:pt x="59" y="0"/>
                  </a:lnTo>
                  <a:lnTo>
                    <a:pt x="0" y="635"/>
                  </a:lnTo>
                  <a:lnTo>
                    <a:pt x="0" y="675"/>
                  </a:lnTo>
                  <a:lnTo>
                    <a:pt x="232" y="1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auto">
            <a:xfrm>
              <a:off x="1903179" y="1071329"/>
              <a:ext cx="845465" cy="1392444"/>
            </a:xfrm>
            <a:custGeom>
              <a:avLst/>
              <a:gdLst>
                <a:gd name="T0" fmla="*/ 0 w 243"/>
                <a:gd name="T1" fmla="*/ 41 h 398"/>
                <a:gd name="T2" fmla="*/ 0 w 243"/>
                <a:gd name="T3" fmla="*/ 357 h 398"/>
                <a:gd name="T4" fmla="*/ 243 w 243"/>
                <a:gd name="T5" fmla="*/ 398 h 398"/>
                <a:gd name="T6" fmla="*/ 243 w 243"/>
                <a:gd name="T7" fmla="*/ 0 h 398"/>
                <a:gd name="T8" fmla="*/ 0 w 243"/>
                <a:gd name="T9" fmla="*/ 41 h 398"/>
                <a:gd name="T10" fmla="*/ 178 w 243"/>
                <a:gd name="T11" fmla="*/ 288 h 398"/>
                <a:gd name="T12" fmla="*/ 150 w 243"/>
                <a:gd name="T13" fmla="*/ 286 h 398"/>
                <a:gd name="T14" fmla="*/ 150 w 243"/>
                <a:gd name="T15" fmla="*/ 156 h 398"/>
                <a:gd name="T16" fmla="*/ 118 w 243"/>
                <a:gd name="T17" fmla="*/ 284 h 398"/>
                <a:gd name="T18" fmla="*/ 99 w 243"/>
                <a:gd name="T19" fmla="*/ 282 h 398"/>
                <a:gd name="T20" fmla="*/ 69 w 243"/>
                <a:gd name="T21" fmla="*/ 165 h 398"/>
                <a:gd name="T22" fmla="*/ 69 w 243"/>
                <a:gd name="T23" fmla="*/ 279 h 398"/>
                <a:gd name="T24" fmla="*/ 49 w 243"/>
                <a:gd name="T25" fmla="*/ 278 h 398"/>
                <a:gd name="T26" fmla="*/ 49 w 243"/>
                <a:gd name="T27" fmla="*/ 128 h 398"/>
                <a:gd name="T28" fmla="*/ 84 w 243"/>
                <a:gd name="T29" fmla="*/ 125 h 398"/>
                <a:gd name="T30" fmla="*/ 109 w 243"/>
                <a:gd name="T31" fmla="*/ 236 h 398"/>
                <a:gd name="T32" fmla="*/ 136 w 243"/>
                <a:gd name="T33" fmla="*/ 121 h 398"/>
                <a:gd name="T34" fmla="*/ 178 w 243"/>
                <a:gd name="T35" fmla="*/ 118 h 398"/>
                <a:gd name="T36" fmla="*/ 178 w 243"/>
                <a:gd name="T37" fmla="*/ 28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3" h="398">
                  <a:moveTo>
                    <a:pt x="0" y="41"/>
                  </a:moveTo>
                  <a:cubicBezTo>
                    <a:pt x="0" y="357"/>
                    <a:pt x="0" y="357"/>
                    <a:pt x="0" y="357"/>
                  </a:cubicBezTo>
                  <a:cubicBezTo>
                    <a:pt x="243" y="398"/>
                    <a:pt x="243" y="398"/>
                    <a:pt x="243" y="398"/>
                  </a:cubicBezTo>
                  <a:cubicBezTo>
                    <a:pt x="243" y="0"/>
                    <a:pt x="243" y="0"/>
                    <a:pt x="243" y="0"/>
                  </a:cubicBezTo>
                  <a:lnTo>
                    <a:pt x="0" y="41"/>
                  </a:lnTo>
                  <a:close/>
                  <a:moveTo>
                    <a:pt x="178" y="288"/>
                  </a:moveTo>
                  <a:cubicBezTo>
                    <a:pt x="150" y="286"/>
                    <a:pt x="150" y="286"/>
                    <a:pt x="150" y="286"/>
                  </a:cubicBezTo>
                  <a:cubicBezTo>
                    <a:pt x="150" y="156"/>
                    <a:pt x="150" y="156"/>
                    <a:pt x="150" y="156"/>
                  </a:cubicBezTo>
                  <a:cubicBezTo>
                    <a:pt x="118" y="284"/>
                    <a:pt x="118" y="284"/>
                    <a:pt x="118" y="284"/>
                  </a:cubicBezTo>
                  <a:cubicBezTo>
                    <a:pt x="99" y="282"/>
                    <a:pt x="99" y="282"/>
                    <a:pt x="99" y="282"/>
                  </a:cubicBezTo>
                  <a:cubicBezTo>
                    <a:pt x="69" y="165"/>
                    <a:pt x="69" y="165"/>
                    <a:pt x="69" y="165"/>
                  </a:cubicBezTo>
                  <a:cubicBezTo>
                    <a:pt x="69" y="279"/>
                    <a:pt x="69" y="279"/>
                    <a:pt x="69" y="279"/>
                  </a:cubicBezTo>
                  <a:cubicBezTo>
                    <a:pt x="49" y="278"/>
                    <a:pt x="49" y="278"/>
                    <a:pt x="49" y="278"/>
                  </a:cubicBezTo>
                  <a:cubicBezTo>
                    <a:pt x="49" y="128"/>
                    <a:pt x="49" y="128"/>
                    <a:pt x="49" y="128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84" y="125"/>
                    <a:pt x="108" y="228"/>
                    <a:pt x="109" y="236"/>
                  </a:cubicBezTo>
                  <a:cubicBezTo>
                    <a:pt x="136" y="121"/>
                    <a:pt x="136" y="121"/>
                    <a:pt x="136" y="121"/>
                  </a:cubicBezTo>
                  <a:cubicBezTo>
                    <a:pt x="178" y="118"/>
                    <a:pt x="178" y="118"/>
                    <a:pt x="178" y="118"/>
                  </a:cubicBezTo>
                  <a:lnTo>
                    <a:pt x="178" y="2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265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000" y="1743319"/>
            <a:ext cx="5181600" cy="4351338"/>
          </a:xfrm>
        </p:spPr>
        <p:txBody>
          <a:bodyPr/>
          <a:lstStyle>
            <a:lvl1pPr>
              <a:buClr>
                <a:schemeClr val="bg1">
                  <a:lumMod val="50000"/>
                </a:schemeClr>
              </a:buClr>
              <a:defRPr/>
            </a:lvl1pPr>
            <a:lvl2pPr>
              <a:buClr>
                <a:schemeClr val="bg1">
                  <a:lumMod val="50000"/>
                </a:schemeClr>
              </a:buClr>
              <a:defRPr/>
            </a:lvl2pPr>
            <a:lvl3pPr>
              <a:buClr>
                <a:schemeClr val="bg1">
                  <a:lumMod val="50000"/>
                </a:schemeClr>
              </a:buClr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>
              <a:buClr>
                <a:schemeClr val="bg1">
                  <a:lumMod val="50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7000" y="1743319"/>
            <a:ext cx="5181600" cy="4351338"/>
          </a:xfrm>
        </p:spPr>
        <p:txBody>
          <a:bodyPr/>
          <a:lstStyle>
            <a:lvl1pPr>
              <a:buClr>
                <a:schemeClr val="bg1">
                  <a:lumMod val="50000"/>
                </a:schemeClr>
              </a:buClr>
              <a:defRPr/>
            </a:lvl1pPr>
            <a:lvl2pPr>
              <a:buClr>
                <a:schemeClr val="bg1">
                  <a:lumMod val="50000"/>
                </a:schemeClr>
              </a:buClr>
              <a:defRPr/>
            </a:lvl2pPr>
            <a:lvl3pPr>
              <a:buClr>
                <a:schemeClr val="bg1">
                  <a:lumMod val="50000"/>
                </a:schemeClr>
              </a:buClr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>
              <a:buClr>
                <a:schemeClr val="bg1">
                  <a:lumMod val="50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3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39356" y="262784"/>
            <a:ext cx="11683049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8923" y="34160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51931" y="1812940"/>
            <a:ext cx="7726680" cy="43525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27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F81E-4F8A-4B0D-A05C-4FEB1E4F278C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1C0-F794-447F-9B22-A728EFF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8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F81E-4F8A-4B0D-A05C-4FEB1E4F278C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1C0-F794-447F-9B22-A728EFFA26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20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F81E-4F8A-4B0D-A05C-4FEB1E4F278C}" type="datetimeFigureOut">
              <a:rPr lang="en-US" smtClean="0"/>
              <a:t>6/22/18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1C0-F794-447F-9B22-A728EFF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6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F81E-4F8A-4B0D-A05C-4FEB1E4F278C}" type="datetimeFigureOut">
              <a:rPr lang="en-US" smtClean="0"/>
              <a:t>6/22/18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1C0-F794-447F-9B22-A728EFF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6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F81E-4F8A-4B0D-A05C-4FEB1E4F278C}" type="datetimeFigureOut">
              <a:rPr lang="en-US" smtClean="0"/>
              <a:t>6/22/18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1C0-F794-447F-9B22-A728EFF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3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F81E-4F8A-4B0D-A05C-4FEB1E4F278C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1C0-F794-447F-9B22-A728EFF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0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F81E-4F8A-4B0D-A05C-4FEB1E4F278C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1C0-F794-447F-9B22-A728EFF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F81E-4F8A-4B0D-A05C-4FEB1E4F278C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F01C0-F794-447F-9B22-A728EFFA26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564664" y="1796817"/>
            <a:ext cx="5206795" cy="67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700" b="0" dirty="0" smtClean="0">
                <a:latin typeface="Segoe UI Semibold"/>
                <a:cs typeface="Segoe UI Semibold"/>
              </a:rPr>
              <a:t>Click to edit Master text styles</a:t>
            </a:r>
            <a:endParaRPr lang="en-US" sz="1700" b="0" dirty="0">
              <a:latin typeface="Segoe UI Semibold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19971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6" r:id="rId13"/>
    <p:sldLayoutId id="2147483787" r:id="rId14"/>
    <p:sldLayoutId id="2147483788" r:id="rId15"/>
    <p:sldLayoutId id="2147483789" r:id="rId16"/>
    <p:sldLayoutId id="2147483790" r:id="rId17"/>
    <p:sldLayoutId id="2147483792" r:id="rId18"/>
    <p:sldLayoutId id="2147483793" r:id="rId19"/>
    <p:sldLayoutId id="2147483794" r:id="rId20"/>
    <p:sldLayoutId id="2147483795" r:id="rId21"/>
    <p:sldLayoutId id="2147483796" r:id="rId22"/>
    <p:sldLayoutId id="2147483797" r:id="rId23"/>
    <p:sldLayoutId id="2147483798" r:id="rId24"/>
    <p:sldLayoutId id="2147483667" r:id="rId25"/>
    <p:sldLayoutId id="2147483652" r:id="rId26"/>
    <p:sldLayoutId id="2147483668" r:id="rId2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gif"/><Relationship Id="rId3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48766" y="1583266"/>
            <a:ext cx="73258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Observer Design Pattern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37176" y="437029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>
              <a:buFontTx/>
              <a:buNone/>
            </a:pPr>
            <a:endParaRPr lang="en-US" sz="1700" b="0" dirty="0" smtClean="0">
              <a:latin typeface="Segoe UI Semibold"/>
              <a:cs typeface="Segoe UI Semi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41341" y="492162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>
              <a:buFontTx/>
              <a:buNone/>
            </a:pPr>
            <a:endParaRPr lang="en-US" sz="1700" b="0" dirty="0" smtClean="0">
              <a:latin typeface="Segoe UI Semibold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53160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9" y="2360614"/>
            <a:ext cx="10515600" cy="421760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>
                <a:solidFill>
                  <a:prstClr val="black"/>
                </a:solidFill>
                <a:latin typeface="+mj-lt"/>
              </a:rPr>
              <a:t>	public void </a:t>
            </a:r>
            <a:r>
              <a:rPr lang="en-US" dirty="0" err="1" smtClean="0">
                <a:solidFill>
                  <a:prstClr val="black"/>
                </a:solidFill>
                <a:latin typeface="+mj-lt"/>
              </a:rPr>
              <a:t>reduceHealth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+mj-lt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 amount) 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{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>
                <a:solidFill>
                  <a:prstClr val="black"/>
                </a:solidFill>
                <a:latin typeface="+mj-lt"/>
              </a:rPr>
              <a:t>		</a:t>
            </a:r>
            <a:r>
              <a:rPr lang="en-US" dirty="0" err="1" smtClean="0">
                <a:solidFill>
                  <a:srgbClr val="4472C4">
                    <a:lumMod val="75000"/>
                  </a:srgbClr>
                </a:solidFill>
                <a:latin typeface="+mj-lt"/>
              </a:rPr>
              <a:t>this.health</a:t>
            </a:r>
            <a:r>
              <a:rPr lang="en-US" dirty="0" smtClean="0">
                <a:solidFill>
                  <a:srgbClr val="4472C4">
                    <a:lumMod val="75000"/>
                  </a:srgbClr>
                </a:solidFill>
                <a:latin typeface="+mj-lt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= </a:t>
            </a:r>
            <a:r>
              <a:rPr lang="en-US" dirty="0" err="1" smtClean="0">
                <a:solidFill>
                  <a:prstClr val="black"/>
                </a:solidFill>
                <a:latin typeface="+mj-lt"/>
              </a:rPr>
              <a:t>this.health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 - amount;</a:t>
            </a:r>
            <a:endParaRPr lang="en-US" dirty="0">
              <a:solidFill>
                <a:prstClr val="black"/>
              </a:solidFill>
              <a:latin typeface="+mj-lt"/>
            </a:endParaRP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>
                <a:solidFill>
                  <a:prstClr val="black"/>
                </a:solidFill>
                <a:latin typeface="+mj-lt"/>
              </a:rPr>
              <a:t>		</a:t>
            </a:r>
            <a:r>
              <a:rPr lang="en-US" dirty="0" err="1" smtClean="0">
                <a:solidFill>
                  <a:prstClr val="black"/>
                </a:solidFill>
                <a:latin typeface="+mj-lt"/>
              </a:rPr>
              <a:t>notifyObservers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(new </a:t>
            </a:r>
            <a:r>
              <a:rPr lang="en-US" dirty="0" err="1" smtClean="0">
                <a:solidFill>
                  <a:prstClr val="black"/>
                </a:solidFill>
                <a:latin typeface="+mj-lt"/>
              </a:rPr>
              <a:t>HealthChangeEvent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(this));</a:t>
            </a:r>
            <a:endParaRPr lang="en-US" dirty="0">
              <a:solidFill>
                <a:prstClr val="black"/>
              </a:solidFill>
              <a:latin typeface="+mj-lt"/>
            </a:endParaRP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>
                <a:solidFill>
                  <a:prstClr val="black"/>
                </a:solidFill>
                <a:latin typeface="+mj-lt"/>
              </a:rPr>
              <a:t>	}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>
                <a:solidFill>
                  <a:prstClr val="black"/>
                </a:solidFill>
                <a:latin typeface="+mj-lt"/>
              </a:rPr>
              <a:t>	public void </a:t>
            </a:r>
            <a:r>
              <a:rPr lang="en-US" dirty="0" err="1" smtClean="0">
                <a:solidFill>
                  <a:prstClr val="black"/>
                </a:solidFill>
                <a:latin typeface="+mj-lt"/>
              </a:rPr>
              <a:t>notifyObservers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(Event e) 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{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>
                <a:solidFill>
                  <a:prstClr val="black"/>
                </a:solidFill>
                <a:latin typeface="+mj-lt"/>
              </a:rPr>
              <a:t>		</a:t>
            </a:r>
            <a:r>
              <a:rPr lang="en-US" i="1" dirty="0" smtClean="0">
                <a:solidFill>
                  <a:srgbClr val="4472C4">
                    <a:lumMod val="75000"/>
                  </a:srgbClr>
                </a:solidFill>
                <a:latin typeface="+mj-lt"/>
              </a:rPr>
              <a:t> </a:t>
            </a:r>
            <a:r>
              <a:rPr lang="en-US" b="1" i="1" dirty="0">
                <a:solidFill>
                  <a:srgbClr val="4472C4">
                    <a:lumMod val="75000"/>
                  </a:srgbClr>
                </a:solidFill>
                <a:latin typeface="+mj-lt"/>
              </a:rPr>
              <a:t>for </a:t>
            </a:r>
            <a:r>
              <a:rPr lang="en-US" b="1" i="1" dirty="0">
                <a:solidFill>
                  <a:prstClr val="black"/>
                </a:solidFill>
                <a:latin typeface="+mj-lt"/>
              </a:rPr>
              <a:t>(Observer </a:t>
            </a:r>
            <a:r>
              <a:rPr lang="en-US" b="1" i="1" dirty="0" err="1">
                <a:solidFill>
                  <a:prstClr val="black"/>
                </a:solidFill>
                <a:latin typeface="+mj-lt"/>
              </a:rPr>
              <a:t>ob</a:t>
            </a:r>
            <a:r>
              <a:rPr lang="en-US" b="1" i="1" dirty="0">
                <a:solidFill>
                  <a:prstClr val="black"/>
                </a:solidFill>
                <a:latin typeface="+mj-lt"/>
              </a:rPr>
              <a:t> : observers) {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b="1" i="1" dirty="0">
                <a:solidFill>
                  <a:prstClr val="black"/>
                </a:solidFill>
                <a:latin typeface="+mj-lt"/>
              </a:rPr>
              <a:t>             </a:t>
            </a:r>
            <a:r>
              <a:rPr lang="en-US" b="1" i="1" dirty="0" smtClean="0">
                <a:solidFill>
                  <a:prstClr val="black"/>
                </a:solidFill>
                <a:latin typeface="+mj-lt"/>
              </a:rPr>
              <a:t>			</a:t>
            </a:r>
            <a:r>
              <a:rPr lang="en-US" b="1" i="1" dirty="0" err="1" smtClean="0">
                <a:solidFill>
                  <a:prstClr val="black"/>
                </a:solidFill>
                <a:latin typeface="+mj-lt"/>
              </a:rPr>
              <a:t>ob.update</a:t>
            </a:r>
            <a:r>
              <a:rPr lang="en-US" b="1" i="1" dirty="0" smtClean="0">
                <a:solidFill>
                  <a:prstClr val="black"/>
                </a:solidFill>
                <a:latin typeface="+mj-lt"/>
              </a:rPr>
              <a:t>(e);</a:t>
            </a:r>
            <a:endParaRPr lang="en-US" b="1" i="1" dirty="0">
              <a:solidFill>
                <a:prstClr val="black"/>
              </a:solidFill>
              <a:latin typeface="+mj-lt"/>
            </a:endParaRP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>
                <a:solidFill>
                  <a:prstClr val="black"/>
                </a:solidFill>
                <a:latin typeface="+mj-lt"/>
              </a:rPr>
              <a:t>     	 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}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 smtClean="0">
                <a:solidFill>
                  <a:prstClr val="black"/>
                </a:solidFill>
                <a:latin typeface="+mj-lt"/>
              </a:rPr>
              <a:t>}</a:t>
            </a:r>
            <a:endParaRPr lang="en-US" dirty="0">
              <a:solidFill>
                <a:prstClr val="black"/>
              </a:solidFill>
              <a:latin typeface="+mj-lt"/>
            </a:endParaRP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>
                <a:solidFill>
                  <a:prstClr val="black"/>
                </a:solidFill>
                <a:latin typeface="+mj-lt"/>
              </a:rPr>
              <a:t>}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</a:rPr>
              <a:t>Continue…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679" y="1797197"/>
            <a:ext cx="10515600" cy="985054"/>
          </a:xfrm>
        </p:spPr>
        <p:txBody>
          <a:bodyPr>
            <a:noAutofit/>
          </a:bodyPr>
          <a:lstStyle/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sz="1600" dirty="0" smtClean="0">
                <a:solidFill>
                  <a:srgbClr val="7030A0"/>
                </a:solidFill>
                <a:latin typeface="+mj-lt"/>
              </a:rPr>
              <a:t>public 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interface </a:t>
            </a:r>
            <a:r>
              <a:rPr lang="en-US" sz="1600" dirty="0" smtClean="0">
                <a:solidFill>
                  <a:prstClr val="black"/>
                </a:solidFill>
                <a:latin typeface="+mj-lt"/>
              </a:rPr>
              <a:t>Observer{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	  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public void </a:t>
            </a:r>
            <a:r>
              <a:rPr lang="en-US" sz="1600" dirty="0" smtClean="0">
                <a:solidFill>
                  <a:prstClr val="black"/>
                </a:solidFill>
                <a:latin typeface="+mj-lt"/>
              </a:rPr>
              <a:t>update(Event e);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60614" y="1485233"/>
            <a:ext cx="4733925" cy="385330"/>
          </a:xfrm>
        </p:spPr>
        <p:txBody>
          <a:bodyPr/>
          <a:lstStyle/>
          <a:p>
            <a:pPr lvl="0"/>
            <a:r>
              <a:rPr lang="en-US" sz="1600" b="1" u="sng" dirty="0">
                <a:solidFill>
                  <a:prstClr val="black"/>
                </a:solidFill>
                <a:latin typeface="+mj-lt"/>
              </a:rPr>
              <a:t>Observer.java</a:t>
            </a:r>
          </a:p>
          <a:p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21679" y="3114552"/>
            <a:ext cx="11379169" cy="298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500" dirty="0" smtClean="0">
                <a:solidFill>
                  <a:srgbClr val="7030A0"/>
                </a:solidFill>
                <a:latin typeface="+mj-lt"/>
              </a:rPr>
              <a:t>public </a:t>
            </a:r>
            <a:r>
              <a:rPr lang="en-US" sz="1500" dirty="0">
                <a:solidFill>
                  <a:srgbClr val="7030A0"/>
                </a:solidFill>
                <a:latin typeface="+mj-lt"/>
              </a:rPr>
              <a:t>class </a:t>
            </a:r>
            <a:r>
              <a:rPr lang="en-US" sz="1500" dirty="0" err="1" smtClean="0">
                <a:solidFill>
                  <a:prstClr val="black"/>
                </a:solidFill>
                <a:latin typeface="+mj-lt"/>
              </a:rPr>
              <a:t>HealthBar</a:t>
            </a:r>
            <a:r>
              <a:rPr lang="en-US" sz="1500" dirty="0" smtClean="0">
                <a:solidFill>
                  <a:prstClr val="black"/>
                </a:solidFill>
                <a:latin typeface="+mj-lt"/>
              </a:rPr>
              <a:t> implements </a:t>
            </a:r>
            <a:r>
              <a:rPr lang="en-US" sz="1500" dirty="0">
                <a:solidFill>
                  <a:prstClr val="black"/>
                </a:solidFill>
                <a:latin typeface="+mj-lt"/>
              </a:rPr>
              <a:t>Observer{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sz="1500" dirty="0">
              <a:solidFill>
                <a:prstClr val="black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500" dirty="0">
                <a:solidFill>
                  <a:prstClr val="black"/>
                </a:solidFill>
                <a:latin typeface="+mj-lt"/>
              </a:rPr>
              <a:t>	</a:t>
            </a:r>
            <a:r>
              <a:rPr lang="en-US" sz="1500" dirty="0" err="1" smtClean="0">
                <a:solidFill>
                  <a:prstClr val="black"/>
                </a:solidFill>
                <a:latin typeface="+mj-lt"/>
              </a:rPr>
              <a:t>GUIElement</a:t>
            </a:r>
            <a:r>
              <a:rPr lang="en-US" sz="15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1500" dirty="0" err="1" smtClean="0">
                <a:solidFill>
                  <a:prstClr val="black"/>
                </a:solidFill>
                <a:latin typeface="+mj-lt"/>
              </a:rPr>
              <a:t>theBar</a:t>
            </a:r>
            <a:r>
              <a:rPr lang="en-US" sz="1500" dirty="0" smtClean="0">
                <a:solidFill>
                  <a:prstClr val="black"/>
                </a:solidFill>
                <a:latin typeface="+mj-lt"/>
              </a:rPr>
              <a:t>;</a:t>
            </a:r>
            <a:endParaRPr lang="en-US" sz="1500" dirty="0">
              <a:solidFill>
                <a:prstClr val="black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sz="1500" dirty="0">
              <a:solidFill>
                <a:prstClr val="black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500" dirty="0">
                <a:solidFill>
                  <a:prstClr val="black"/>
                </a:solidFill>
                <a:latin typeface="+mj-lt"/>
              </a:rPr>
              <a:t>	</a:t>
            </a:r>
            <a:r>
              <a:rPr lang="en-US" sz="1500" dirty="0" smtClean="0">
                <a:solidFill>
                  <a:srgbClr val="7030A0"/>
                </a:solidFill>
                <a:latin typeface="+mj-lt"/>
              </a:rPr>
              <a:t>public </a:t>
            </a:r>
            <a:r>
              <a:rPr lang="en-US" sz="1500" dirty="0">
                <a:solidFill>
                  <a:srgbClr val="7030A0"/>
                </a:solidFill>
                <a:latin typeface="+mj-lt"/>
              </a:rPr>
              <a:t>void </a:t>
            </a:r>
            <a:r>
              <a:rPr lang="en-US" sz="1500" dirty="0" smtClean="0">
                <a:solidFill>
                  <a:prstClr val="black"/>
                </a:solidFill>
                <a:latin typeface="+mj-lt"/>
              </a:rPr>
              <a:t>update(Event e) </a:t>
            </a:r>
            <a:r>
              <a:rPr lang="en-US" sz="1500" dirty="0">
                <a:solidFill>
                  <a:prstClr val="black"/>
                </a:solidFill>
                <a:latin typeface="+mj-lt"/>
              </a:rPr>
              <a:t>{	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500" dirty="0">
                <a:solidFill>
                  <a:prstClr val="black"/>
                </a:solidFill>
                <a:latin typeface="+mj-lt"/>
              </a:rPr>
              <a:t>		</a:t>
            </a:r>
            <a:r>
              <a:rPr lang="en-US" sz="1500" dirty="0" smtClean="0">
                <a:solidFill>
                  <a:prstClr val="black"/>
                </a:solidFill>
                <a:latin typeface="+mj-lt"/>
              </a:rPr>
              <a:t>//health is now </a:t>
            </a:r>
            <a:r>
              <a:rPr lang="en-US" sz="1500" dirty="0" err="1" smtClean="0">
                <a:solidFill>
                  <a:prstClr val="black"/>
                </a:solidFill>
                <a:latin typeface="+mj-lt"/>
              </a:rPr>
              <a:t>e.getSubject</a:t>
            </a:r>
            <a:r>
              <a:rPr lang="en-US" sz="1500" dirty="0" smtClean="0">
                <a:solidFill>
                  <a:prstClr val="black"/>
                </a:solidFill>
                <a:latin typeface="+mj-lt"/>
              </a:rPr>
              <a:t>().</a:t>
            </a:r>
            <a:r>
              <a:rPr lang="en-US" sz="1500" dirty="0" err="1" smtClean="0">
                <a:solidFill>
                  <a:prstClr val="black"/>
                </a:solidFill>
                <a:latin typeface="+mj-lt"/>
              </a:rPr>
              <a:t>getHealth</a:t>
            </a:r>
            <a:r>
              <a:rPr lang="en-US" sz="1500" dirty="0" smtClean="0">
                <a:solidFill>
                  <a:prstClr val="black"/>
                </a:solidFill>
                <a:latin typeface="+mj-lt"/>
              </a:rPr>
              <a:t>();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500" dirty="0">
                <a:solidFill>
                  <a:prstClr val="black"/>
                </a:solidFill>
                <a:latin typeface="+mj-lt"/>
              </a:rPr>
              <a:t>	</a:t>
            </a:r>
            <a:r>
              <a:rPr lang="en-US" sz="1500" dirty="0" smtClean="0">
                <a:solidFill>
                  <a:prstClr val="black"/>
                </a:solidFill>
                <a:latin typeface="+mj-lt"/>
              </a:rPr>
              <a:t>	</a:t>
            </a:r>
            <a:r>
              <a:rPr lang="en-US" sz="1500" dirty="0" err="1" smtClean="0">
                <a:solidFill>
                  <a:prstClr val="black"/>
                </a:solidFill>
                <a:latin typeface="+mj-lt"/>
              </a:rPr>
              <a:t>theBar.showHealth</a:t>
            </a:r>
            <a:r>
              <a:rPr lang="en-US" sz="1500" dirty="0" smtClean="0">
                <a:solidFill>
                  <a:prstClr val="black"/>
                </a:solidFill>
                <a:latin typeface="+mj-lt"/>
              </a:rPr>
              <a:t>(</a:t>
            </a:r>
            <a:r>
              <a:rPr lang="en-US" sz="1500" dirty="0" err="1" smtClean="0">
                <a:solidFill>
                  <a:prstClr val="black"/>
                </a:solidFill>
                <a:latin typeface="+mj-lt"/>
              </a:rPr>
              <a:t>e.getSubject</a:t>
            </a:r>
            <a:r>
              <a:rPr lang="en-US" sz="1500" dirty="0" smtClean="0">
                <a:solidFill>
                  <a:prstClr val="black"/>
                </a:solidFill>
                <a:latin typeface="+mj-lt"/>
              </a:rPr>
              <a:t>().</a:t>
            </a:r>
            <a:r>
              <a:rPr lang="en-US" sz="1500" dirty="0" err="1" smtClean="0">
                <a:solidFill>
                  <a:prstClr val="black"/>
                </a:solidFill>
                <a:latin typeface="+mj-lt"/>
              </a:rPr>
              <a:t>getHealth</a:t>
            </a:r>
            <a:r>
              <a:rPr lang="en-US" sz="1500" dirty="0" smtClean="0">
                <a:solidFill>
                  <a:prstClr val="black"/>
                </a:solidFill>
                <a:latin typeface="+mj-lt"/>
              </a:rPr>
              <a:t>());</a:t>
            </a:r>
            <a:endParaRPr lang="en-US" sz="1500" dirty="0">
              <a:solidFill>
                <a:prstClr val="black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500" dirty="0">
                <a:solidFill>
                  <a:prstClr val="black"/>
                </a:solidFill>
                <a:latin typeface="+mj-lt"/>
              </a:rPr>
              <a:t>	}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500" dirty="0">
                <a:solidFill>
                  <a:prstClr val="black"/>
                </a:solidFill>
                <a:latin typeface="+mj-lt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21679" y="2828821"/>
            <a:ext cx="3286046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600" b="1" u="sng" dirty="0" err="1" smtClean="0">
                <a:solidFill>
                  <a:prstClr val="black"/>
                </a:solidFill>
                <a:latin typeface="+mj-lt"/>
              </a:rPr>
              <a:t>HealthBar.java</a:t>
            </a:r>
            <a:endParaRPr lang="en-US" sz="1600" b="1" u="sng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319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613" y="1934279"/>
            <a:ext cx="11176461" cy="4531507"/>
          </a:xfrm>
        </p:spPr>
        <p:txBody>
          <a:bodyPr>
            <a:noAutofit/>
          </a:bodyPr>
          <a:lstStyle/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sz="1500" dirty="0" smtClean="0">
                <a:solidFill>
                  <a:srgbClr val="7030A0"/>
                </a:solidFill>
                <a:latin typeface="+mj-lt"/>
              </a:rPr>
              <a:t>public </a:t>
            </a:r>
            <a:r>
              <a:rPr lang="en-US" sz="1500" dirty="0">
                <a:solidFill>
                  <a:srgbClr val="7030A0"/>
                </a:solidFill>
                <a:latin typeface="+mj-lt"/>
              </a:rPr>
              <a:t>class </a:t>
            </a:r>
            <a:r>
              <a:rPr lang="en-US" sz="1500" dirty="0" err="1">
                <a:solidFill>
                  <a:prstClr val="black"/>
                </a:solidFill>
                <a:latin typeface="+mj-lt"/>
              </a:rPr>
              <a:t>ObserverPatternMain</a:t>
            </a:r>
            <a:r>
              <a:rPr lang="en-US" sz="15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1500" dirty="0" smtClean="0">
                <a:solidFill>
                  <a:prstClr val="black"/>
                </a:solidFill>
                <a:latin typeface="+mj-lt"/>
              </a:rPr>
              <a:t>{</a:t>
            </a:r>
            <a:endParaRPr lang="en-US" sz="1500" dirty="0">
              <a:solidFill>
                <a:prstClr val="black"/>
              </a:solidFill>
              <a:latin typeface="+mj-lt"/>
            </a:endParaRP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sz="1500" dirty="0" smtClean="0">
                <a:solidFill>
                  <a:srgbClr val="7030A0"/>
                </a:solidFill>
                <a:latin typeface="+mj-lt"/>
              </a:rPr>
              <a:t>	public </a:t>
            </a:r>
            <a:r>
              <a:rPr lang="en-US" sz="1500" dirty="0">
                <a:solidFill>
                  <a:srgbClr val="7030A0"/>
                </a:solidFill>
                <a:latin typeface="+mj-lt"/>
              </a:rPr>
              <a:t>static void </a:t>
            </a:r>
            <a:r>
              <a:rPr lang="en-US" sz="1500" dirty="0">
                <a:solidFill>
                  <a:prstClr val="black"/>
                </a:solidFill>
                <a:latin typeface="+mj-lt"/>
              </a:rPr>
              <a:t>main(String[] </a:t>
            </a:r>
            <a:r>
              <a:rPr lang="en-US" sz="1500" dirty="0" err="1">
                <a:solidFill>
                  <a:prstClr val="black"/>
                </a:solidFill>
                <a:latin typeface="+mj-lt"/>
              </a:rPr>
              <a:t>args</a:t>
            </a:r>
            <a:r>
              <a:rPr lang="en-US" sz="1500" dirty="0">
                <a:solidFill>
                  <a:prstClr val="black"/>
                </a:solidFill>
                <a:latin typeface="+mj-lt"/>
              </a:rPr>
              <a:t>) {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sz="1500" dirty="0">
                <a:solidFill>
                  <a:prstClr val="black"/>
                </a:solidFill>
                <a:latin typeface="+mj-lt"/>
              </a:rPr>
              <a:t>       </a:t>
            </a:r>
            <a:r>
              <a:rPr lang="en-US" sz="1500" dirty="0" smtClean="0">
                <a:solidFill>
                  <a:prstClr val="black"/>
                </a:solidFill>
                <a:latin typeface="+mj-lt"/>
              </a:rPr>
              <a:t>		 </a:t>
            </a:r>
            <a:r>
              <a:rPr lang="en-US" sz="1500" dirty="0" smtClean="0">
                <a:solidFill>
                  <a:prstClr val="black"/>
                </a:solidFill>
                <a:latin typeface="+mj-lt"/>
              </a:rPr>
              <a:t>Player p = new Player();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endParaRPr lang="en-US" sz="1500" dirty="0">
              <a:solidFill>
                <a:prstClr val="black"/>
              </a:solidFill>
              <a:latin typeface="+mj-lt"/>
            </a:endParaRP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sz="1500" dirty="0" smtClean="0">
                <a:solidFill>
                  <a:prstClr val="black"/>
                </a:solidFill>
                <a:latin typeface="+mj-lt"/>
              </a:rPr>
              <a:t>		</a:t>
            </a:r>
            <a:r>
              <a:rPr lang="en-US" sz="1500" dirty="0" err="1" smtClean="0">
                <a:solidFill>
                  <a:prstClr val="black"/>
                </a:solidFill>
                <a:latin typeface="+mj-lt"/>
              </a:rPr>
              <a:t>HealthBar</a:t>
            </a:r>
            <a:r>
              <a:rPr lang="en-US" sz="1500" dirty="0" smtClean="0">
                <a:solidFill>
                  <a:prstClr val="black"/>
                </a:solidFill>
                <a:latin typeface="+mj-lt"/>
              </a:rPr>
              <a:t> b = new </a:t>
            </a:r>
            <a:r>
              <a:rPr lang="en-US" sz="1500" dirty="0" err="1" smtClean="0">
                <a:solidFill>
                  <a:prstClr val="black"/>
                </a:solidFill>
                <a:latin typeface="+mj-lt"/>
              </a:rPr>
              <a:t>HealthBar</a:t>
            </a:r>
            <a:r>
              <a:rPr lang="en-US" sz="1500" dirty="0" smtClean="0">
                <a:solidFill>
                  <a:prstClr val="black"/>
                </a:solidFill>
                <a:latin typeface="+mj-lt"/>
              </a:rPr>
              <a:t>();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endParaRPr lang="en-US" sz="1500" dirty="0">
              <a:solidFill>
                <a:prstClr val="black"/>
              </a:solidFill>
              <a:latin typeface="+mj-lt"/>
            </a:endParaRP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sz="1500" dirty="0" smtClean="0">
                <a:solidFill>
                  <a:prstClr val="black"/>
                </a:solidFill>
                <a:latin typeface="+mj-lt"/>
              </a:rPr>
              <a:t>		</a:t>
            </a:r>
            <a:r>
              <a:rPr lang="en-US" sz="1500" dirty="0" err="1" smtClean="0">
                <a:solidFill>
                  <a:prstClr val="black"/>
                </a:solidFill>
                <a:latin typeface="+mj-lt"/>
              </a:rPr>
              <a:t>p.registerObserver</a:t>
            </a:r>
            <a:r>
              <a:rPr lang="en-US" sz="1500" smtClean="0">
                <a:solidFill>
                  <a:prstClr val="black"/>
                </a:solidFill>
                <a:latin typeface="+mj-lt"/>
              </a:rPr>
              <a:t>(b);</a:t>
            </a:r>
            <a:endParaRPr lang="en-US" sz="1500" dirty="0">
              <a:solidFill>
                <a:prstClr val="black"/>
              </a:solidFill>
              <a:latin typeface="+mj-lt"/>
            </a:endParaRP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sz="1500" dirty="0">
                <a:solidFill>
                  <a:prstClr val="black"/>
                </a:solidFill>
                <a:latin typeface="+mj-lt"/>
              </a:rPr>
              <a:t>        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sz="1500" dirty="0">
                <a:solidFill>
                  <a:prstClr val="black"/>
                </a:solidFill>
                <a:latin typeface="+mj-lt"/>
              </a:rPr>
              <a:t>    }</a:t>
            </a:r>
          </a:p>
          <a:p>
            <a:endParaRPr lang="en-US" sz="1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60613" y="1421517"/>
            <a:ext cx="4733925" cy="512762"/>
          </a:xfrm>
        </p:spPr>
        <p:txBody>
          <a:bodyPr/>
          <a:lstStyle/>
          <a:p>
            <a:pPr lvl="0"/>
            <a:r>
              <a:rPr lang="en-US" sz="1600" b="1" u="sng" dirty="0">
                <a:solidFill>
                  <a:prstClr val="black"/>
                </a:solidFill>
                <a:latin typeface="+mj-lt"/>
              </a:rPr>
              <a:t>ObserverPatternMain.java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1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Observer Pattern Pros &amp; 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679" y="1661467"/>
            <a:ext cx="11298286" cy="4870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Pros:</a:t>
            </a:r>
          </a:p>
          <a:p>
            <a:r>
              <a:rPr lang="en-US" sz="1800" dirty="0"/>
              <a:t>Supports the principle to strive for loosely coupled designs between objects that interact.</a:t>
            </a:r>
          </a:p>
          <a:p>
            <a:r>
              <a:rPr lang="en-US" sz="1800" dirty="0"/>
              <a:t>Allows you to send data to many other objects in a very efficient manner.</a:t>
            </a:r>
          </a:p>
          <a:p>
            <a:r>
              <a:rPr lang="en-US" sz="1800" dirty="0"/>
              <a:t>No modification is </a:t>
            </a:r>
            <a:r>
              <a:rPr lang="en-US" sz="1800" dirty="0" smtClean="0"/>
              <a:t>needed </a:t>
            </a:r>
            <a:r>
              <a:rPr lang="en-US" sz="1800" dirty="0"/>
              <a:t>to be done to the subject to add new observers.</a:t>
            </a:r>
          </a:p>
          <a:p>
            <a:r>
              <a:rPr lang="en-US" sz="1800" dirty="0"/>
              <a:t>You can add and remove observers at anytime.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Cons:</a:t>
            </a:r>
          </a:p>
          <a:p>
            <a:r>
              <a:rPr lang="en-US" sz="1800" dirty="0" smtClean="0"/>
              <a:t>If </a:t>
            </a:r>
            <a:r>
              <a:rPr lang="en-US" sz="1800" dirty="0"/>
              <a:t>not used carefully the observer pattern can add unnecessary complexity</a:t>
            </a:r>
          </a:p>
          <a:p>
            <a:r>
              <a:rPr lang="en-US" sz="1800" dirty="0"/>
              <a:t>The order of Observer notifications is undependable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4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131" y="1795837"/>
            <a:ext cx="10065148" cy="9339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Define </a:t>
            </a:r>
            <a:r>
              <a:rPr lang="en-US" sz="2000" dirty="0"/>
              <a:t>a one-to-many dependency between objects so that when one object changes state, all its dependents are notified and updated automatically. 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583" y="2450248"/>
            <a:ext cx="4139725" cy="40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the observer pattern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980761" cy="3140619"/>
          </a:xfrm>
        </p:spPr>
        <p:txBody>
          <a:bodyPr>
            <a:normAutofit/>
          </a:bodyPr>
          <a:lstStyle/>
          <a:p>
            <a:pPr marL="0" lvl="0" indent="0">
              <a:buClr>
                <a:prstClr val="white">
                  <a:lumMod val="50000"/>
                </a:prstClr>
              </a:buClr>
              <a:buNone/>
            </a:pPr>
            <a:r>
              <a:rPr lang="en-US" sz="2000" dirty="0">
                <a:solidFill>
                  <a:srgbClr val="505046"/>
                </a:solidFill>
              </a:rPr>
              <a:t>When you need many other objects to receive an update when another object changes</a:t>
            </a:r>
          </a:p>
          <a:p>
            <a:pPr marL="0" lvl="0" indent="0">
              <a:buClr>
                <a:prstClr val="white">
                  <a:lumMod val="50000"/>
                </a:prstClr>
              </a:buClr>
              <a:buNone/>
            </a:pPr>
            <a:r>
              <a:rPr lang="en-US" sz="2000" dirty="0">
                <a:solidFill>
                  <a:srgbClr val="505046"/>
                </a:solidFill>
              </a:rPr>
              <a:t>	</a:t>
            </a:r>
            <a:r>
              <a:rPr lang="en-US" sz="2000" dirty="0" smtClean="0">
                <a:solidFill>
                  <a:srgbClr val="505046"/>
                </a:solidFill>
              </a:rPr>
              <a:t>Examples in Games:</a:t>
            </a:r>
            <a:r>
              <a:rPr lang="en-US" sz="1800" dirty="0">
                <a:solidFill>
                  <a:srgbClr val="505046"/>
                </a:solidFill>
              </a:rPr>
              <a:t/>
            </a:r>
            <a:br>
              <a:rPr lang="en-US" sz="1800" dirty="0">
                <a:solidFill>
                  <a:srgbClr val="505046"/>
                </a:solidFill>
              </a:rPr>
            </a:br>
            <a:endParaRPr lang="en-US" dirty="0"/>
          </a:p>
        </p:txBody>
      </p:sp>
      <p:pic>
        <p:nvPicPr>
          <p:cNvPr id="1026" name="Picture 2" descr="http://resource.supercheats.com/library/farmville-2/p04b-q3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842" y="2754627"/>
            <a:ext cx="4109681" cy="278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.nintendolife.com/screenshots/49694/lar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40" y="2339150"/>
            <a:ext cx="4495355" cy="252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255843" y="5638949"/>
            <a:ext cx="4109680" cy="1060533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Clr>
                <a:prstClr val="white">
                  <a:lumMod val="50000"/>
                </a:prstClr>
              </a:buClr>
              <a:buNone/>
            </a:pPr>
            <a:r>
              <a:rPr lang="en-US" sz="2000" dirty="0" smtClean="0">
                <a:solidFill>
                  <a:srgbClr val="505046"/>
                </a:solidFill>
              </a:rPr>
              <a:t>Notifying a quest module that certain events have happened that lead towards quest completion</a:t>
            </a:r>
            <a:r>
              <a:rPr lang="en-US" sz="1800" dirty="0">
                <a:solidFill>
                  <a:srgbClr val="505046"/>
                </a:solidFill>
              </a:rPr>
              <a:t/>
            </a:r>
            <a:br>
              <a:rPr lang="en-US" sz="1800" dirty="0">
                <a:solidFill>
                  <a:srgbClr val="505046"/>
                </a:solidFill>
              </a:rPr>
            </a:b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607520" y="4931955"/>
            <a:ext cx="4109680" cy="1060533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Clr>
                <a:prstClr val="white">
                  <a:lumMod val="50000"/>
                </a:prstClr>
              </a:buClr>
              <a:buNone/>
            </a:pPr>
            <a:r>
              <a:rPr lang="en-US" sz="2000" dirty="0" smtClean="0">
                <a:solidFill>
                  <a:srgbClr val="505046"/>
                </a:solidFill>
              </a:rPr>
              <a:t>Notifying UI elements that game state has changed and thus health bar or other needs to be updated immediately</a:t>
            </a:r>
            <a:r>
              <a:rPr lang="en-US" sz="1800" dirty="0">
                <a:solidFill>
                  <a:srgbClr val="505046"/>
                </a:solidFill>
              </a:rPr>
              <a:t/>
            </a:r>
            <a:br>
              <a:rPr lang="en-US" sz="1800" dirty="0">
                <a:solidFill>
                  <a:srgbClr val="505046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Observer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80" y="1677898"/>
            <a:ext cx="8386998" cy="47176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952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24" y="1542480"/>
            <a:ext cx="9476953" cy="49121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821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870700"/>
            <a:ext cx="4584827" cy="451127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026" y="1811378"/>
            <a:ext cx="4756811" cy="44905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Straight Connector 6"/>
          <p:cNvCxnSpPr/>
          <p:nvPr/>
        </p:nvCxnSpPr>
        <p:spPr>
          <a:xfrm flipH="1">
            <a:off x="5939049" y="1425388"/>
            <a:ext cx="31445" cy="503539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71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8" y="2360612"/>
            <a:ext cx="10603257" cy="29899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//e.g., Player object extends Subject that contains health, ammo, etc.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/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public interface </a:t>
            </a:r>
            <a:r>
              <a:rPr lang="en-US" dirty="0"/>
              <a:t>Subject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 </a:t>
            </a:r>
            <a:r>
              <a:rPr lang="en-US" dirty="0">
                <a:solidFill>
                  <a:srgbClr val="7030A0"/>
                </a:solidFill>
              </a:rPr>
              <a:t>public void </a:t>
            </a:r>
            <a:r>
              <a:rPr lang="en-US" dirty="0" err="1"/>
              <a:t>registerObserver</a:t>
            </a:r>
            <a:r>
              <a:rPr lang="en-US" dirty="0"/>
              <a:t>(Observer observer);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7030A0"/>
                </a:solidFill>
              </a:rPr>
              <a:t>public void </a:t>
            </a:r>
            <a:r>
              <a:rPr lang="en-US" dirty="0" err="1"/>
              <a:t>removeObserver</a:t>
            </a:r>
            <a:r>
              <a:rPr lang="en-US" dirty="0"/>
              <a:t>(Observer observer);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 </a:t>
            </a:r>
            <a:r>
              <a:rPr lang="en-US" dirty="0">
                <a:solidFill>
                  <a:srgbClr val="7030A0"/>
                </a:solidFill>
              </a:rPr>
              <a:t>public void </a:t>
            </a:r>
            <a:r>
              <a:rPr lang="en-US" dirty="0" err="1"/>
              <a:t>notifyObservers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>
              <a:buClr>
                <a:prstClr val="white">
                  <a:lumMod val="50000"/>
                </a:prstClr>
              </a:buClr>
            </a:pPr>
            <a:r>
              <a:rPr lang="en-US" sz="1600" b="1" u="sng" dirty="0">
                <a:solidFill>
                  <a:schemeClr val="tx1"/>
                </a:solidFill>
                <a:latin typeface="+mj-lt"/>
              </a:rPr>
              <a:t>Subject.java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3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9" y="2360613"/>
            <a:ext cx="10515600" cy="420396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 smtClean="0">
                <a:solidFill>
                  <a:srgbClr val="4472C4">
                    <a:lumMod val="75000"/>
                  </a:srgbClr>
                </a:solidFill>
                <a:latin typeface="+mj-lt"/>
              </a:rPr>
              <a:t>import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+mj-lt"/>
              </a:rPr>
              <a:t>java.util.ArrayList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;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 smtClean="0">
                <a:solidFill>
                  <a:srgbClr val="7030A0"/>
                </a:solidFill>
                <a:latin typeface="+mj-lt"/>
              </a:rPr>
              <a:t>public class 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Player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4472C4">
                    <a:lumMod val="75000"/>
                  </a:srgbClr>
                </a:solidFill>
                <a:latin typeface="+mj-lt"/>
              </a:rPr>
              <a:t>implements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Subject{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endParaRPr lang="en-US" dirty="0" smtClean="0">
              <a:solidFill>
                <a:prstClr val="black"/>
              </a:solidFill>
              <a:latin typeface="+mj-lt"/>
            </a:endParaRP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 smtClean="0">
                <a:solidFill>
                  <a:prstClr val="black"/>
                </a:solidFill>
                <a:latin typeface="+mj-lt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+mj-lt"/>
              </a:rPr>
              <a:t>private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+mj-lt"/>
              </a:rPr>
              <a:t>ArrayList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&lt;Observer&gt; observers = </a:t>
            </a:r>
            <a:r>
              <a:rPr lang="en-US" dirty="0" smtClean="0">
                <a:solidFill>
                  <a:srgbClr val="4472C4">
                    <a:lumMod val="75000"/>
                  </a:srgbClr>
                </a:solidFill>
                <a:latin typeface="+mj-lt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+mj-lt"/>
              </a:rPr>
              <a:t>ArrayList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&lt;Observer&gt;();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 smtClean="0">
                <a:solidFill>
                  <a:prstClr val="black"/>
                </a:solidFill>
                <a:latin typeface="+mj-lt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+mj-lt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+mj-lt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+mj-lt"/>
              </a:rPr>
              <a:t>registerObserver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(Observer observer) {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 smtClean="0">
                <a:solidFill>
                  <a:prstClr val="black"/>
                </a:solidFill>
                <a:latin typeface="+mj-lt"/>
              </a:rPr>
              <a:t>		 </a:t>
            </a:r>
            <a:r>
              <a:rPr lang="en-US" dirty="0" err="1" smtClean="0">
                <a:solidFill>
                  <a:prstClr val="black"/>
                </a:solidFill>
                <a:latin typeface="+mj-lt"/>
              </a:rPr>
              <a:t>observers.add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(observer);	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 smtClean="0">
                <a:solidFill>
                  <a:prstClr val="black"/>
                </a:solidFill>
                <a:latin typeface="+mj-lt"/>
              </a:rPr>
              <a:t>	}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 smtClean="0">
                <a:solidFill>
                  <a:prstClr val="black"/>
                </a:solidFill>
                <a:latin typeface="+mj-lt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+mj-lt"/>
              </a:rPr>
              <a:t>public void </a:t>
            </a:r>
            <a:r>
              <a:rPr lang="en-US" dirty="0" err="1" smtClean="0">
                <a:solidFill>
                  <a:prstClr val="black"/>
                </a:solidFill>
                <a:latin typeface="+mj-lt"/>
              </a:rPr>
              <a:t>removeObserver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(Observer observer) {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 smtClean="0">
                <a:solidFill>
                  <a:prstClr val="black"/>
                </a:solidFill>
                <a:latin typeface="+mj-lt"/>
              </a:rPr>
              <a:t>		 </a:t>
            </a:r>
            <a:r>
              <a:rPr lang="en-US" dirty="0" err="1" smtClean="0">
                <a:solidFill>
                  <a:prstClr val="black"/>
                </a:solidFill>
                <a:latin typeface="+mj-lt"/>
              </a:rPr>
              <a:t>observers.remove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(observer);	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 smtClean="0">
                <a:solidFill>
                  <a:prstClr val="black"/>
                </a:solidFill>
                <a:latin typeface="+mj-lt"/>
              </a:rPr>
              <a:t>	}</a:t>
            </a:r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1600" b="1" u="sng" dirty="0">
                <a:solidFill>
                  <a:prstClr val="black"/>
                </a:solidFill>
                <a:latin typeface="+mj-lt"/>
              </a:rPr>
              <a:t>Product.java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983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9" y="2360613"/>
            <a:ext cx="10515600" cy="420396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 smtClean="0">
                <a:solidFill>
                  <a:srgbClr val="7030A0"/>
                </a:solidFill>
                <a:latin typeface="+mj-lt"/>
              </a:rPr>
              <a:t>private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+mj-lt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 health;</a:t>
            </a:r>
            <a:endParaRPr lang="en-US" dirty="0">
              <a:solidFill>
                <a:prstClr val="black"/>
              </a:solidFill>
              <a:latin typeface="+mj-lt"/>
            </a:endParaRP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 smtClean="0">
                <a:solidFill>
                  <a:srgbClr val="7030A0"/>
                </a:solidFill>
                <a:latin typeface="+mj-lt"/>
              </a:rPr>
              <a:t>private </a:t>
            </a:r>
            <a:r>
              <a:rPr lang="en-US" dirty="0" err="1" smtClean="0">
                <a:solidFill>
                  <a:prstClr val="black"/>
                </a:solidFill>
                <a:latin typeface="+mj-lt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 ammo;</a:t>
            </a:r>
            <a:endParaRPr lang="en-US" dirty="0">
              <a:solidFill>
                <a:prstClr val="black"/>
              </a:solidFill>
              <a:latin typeface="+mj-lt"/>
            </a:endParaRP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 smtClean="0">
                <a:solidFill>
                  <a:prstClr val="black"/>
                </a:solidFill>
                <a:latin typeface="+mj-lt"/>
              </a:rPr>
              <a:t>String 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id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;</a:t>
            </a:r>
            <a:endParaRPr lang="en-US" dirty="0" smtClean="0">
              <a:solidFill>
                <a:prstClr val="black"/>
              </a:solidFill>
              <a:latin typeface="+mj-lt"/>
            </a:endParaRP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>
                <a:solidFill>
                  <a:prstClr val="black"/>
                </a:solidFill>
                <a:latin typeface="+mj-lt"/>
              </a:rPr>
              <a:t>public 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Player(</a:t>
            </a:r>
            <a:r>
              <a:rPr lang="en-US" dirty="0" err="1" smtClean="0">
                <a:solidFill>
                  <a:prstClr val="black"/>
                </a:solidFill>
                <a:latin typeface="+mj-lt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 health, </a:t>
            </a:r>
            <a:r>
              <a:rPr lang="en-US" dirty="0" err="1" smtClean="0">
                <a:solidFill>
                  <a:prstClr val="black"/>
                </a:solidFill>
                <a:latin typeface="+mj-lt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+mj-lt"/>
              </a:rPr>
              <a:t>ammo,String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 id) 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{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>
                <a:solidFill>
                  <a:prstClr val="black"/>
                </a:solidFill>
                <a:latin typeface="+mj-lt"/>
              </a:rPr>
              <a:t>		</a:t>
            </a:r>
            <a:r>
              <a:rPr lang="en-US" dirty="0">
                <a:solidFill>
                  <a:srgbClr val="4472C4">
                    <a:lumMod val="75000"/>
                  </a:srgbClr>
                </a:solidFill>
                <a:latin typeface="+mj-lt"/>
              </a:rPr>
              <a:t>super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();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>
                <a:solidFill>
                  <a:prstClr val="black"/>
                </a:solidFill>
                <a:latin typeface="+mj-lt"/>
              </a:rPr>
              <a:t>		</a:t>
            </a:r>
            <a:r>
              <a:rPr lang="en-US" dirty="0" err="1" smtClean="0">
                <a:solidFill>
                  <a:srgbClr val="4472C4">
                    <a:lumMod val="75000"/>
                  </a:srgbClr>
                </a:solidFill>
                <a:latin typeface="+mj-lt"/>
              </a:rPr>
              <a:t>this.health</a:t>
            </a:r>
            <a:r>
              <a:rPr lang="en-US" dirty="0" smtClean="0">
                <a:solidFill>
                  <a:srgbClr val="4472C4">
                    <a:lumMod val="75000"/>
                  </a:srgbClr>
                </a:solidFill>
                <a:latin typeface="+mj-lt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= health;</a:t>
            </a:r>
            <a:endParaRPr lang="en-US" dirty="0">
              <a:solidFill>
                <a:prstClr val="black"/>
              </a:solidFill>
              <a:latin typeface="+mj-lt"/>
            </a:endParaRP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>
                <a:solidFill>
                  <a:prstClr val="black"/>
                </a:solidFill>
                <a:latin typeface="+mj-lt"/>
              </a:rPr>
              <a:t>		</a:t>
            </a:r>
            <a:r>
              <a:rPr lang="en-US" dirty="0" err="1" smtClean="0">
                <a:solidFill>
                  <a:srgbClr val="4472C4">
                    <a:lumMod val="75000"/>
                  </a:srgbClr>
                </a:solidFill>
                <a:latin typeface="+mj-lt"/>
              </a:rPr>
              <a:t>this.ammo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= ammo;</a:t>
            </a:r>
            <a:endParaRPr lang="en-US" dirty="0">
              <a:solidFill>
                <a:prstClr val="black"/>
              </a:solidFill>
              <a:latin typeface="+mj-lt"/>
            </a:endParaRP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>
                <a:solidFill>
                  <a:prstClr val="black"/>
                </a:solidFill>
                <a:latin typeface="+mj-lt"/>
              </a:rPr>
              <a:t>		</a:t>
            </a:r>
            <a:r>
              <a:rPr lang="en-US" dirty="0" err="1" smtClean="0">
                <a:solidFill>
                  <a:srgbClr val="4472C4">
                    <a:lumMod val="75000"/>
                  </a:srgbClr>
                </a:solidFill>
                <a:latin typeface="+mj-lt"/>
              </a:rPr>
              <a:t>this.id</a:t>
            </a:r>
            <a:r>
              <a:rPr lang="en-US" dirty="0" smtClean="0">
                <a:solidFill>
                  <a:srgbClr val="4472C4">
                    <a:lumMod val="75000"/>
                  </a:srgbClr>
                </a:solidFill>
                <a:latin typeface="+mj-lt"/>
              </a:rPr>
              <a:t> = id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;</a:t>
            </a:r>
            <a:endParaRPr lang="en-US" dirty="0">
              <a:solidFill>
                <a:prstClr val="black"/>
              </a:solidFill>
              <a:latin typeface="+mj-lt"/>
            </a:endParaRP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>
                <a:solidFill>
                  <a:prstClr val="black"/>
                </a:solidFill>
                <a:latin typeface="+mj-lt"/>
              </a:rPr>
              <a:t>	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}</a:t>
            </a:r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Continue…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0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1438</TotalTime>
  <Words>237</Words>
  <Application>Microsoft Macintosh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Segoe UI Semibold</vt:lpstr>
      <vt:lpstr>Arial</vt:lpstr>
      <vt:lpstr>Office Theme</vt:lpstr>
      <vt:lpstr>PowerPoint Presentation</vt:lpstr>
      <vt:lpstr>Observer Design Pattern</vt:lpstr>
      <vt:lpstr>When to use the observer pattern </vt:lpstr>
      <vt:lpstr>Structure Of Observer</vt:lpstr>
      <vt:lpstr>Class Diagram</vt:lpstr>
      <vt:lpstr>Sequence Diagram</vt:lpstr>
      <vt:lpstr>Demo</vt:lpstr>
      <vt:lpstr>Simple Example</vt:lpstr>
      <vt:lpstr>Simple Example</vt:lpstr>
      <vt:lpstr>Simple Example</vt:lpstr>
      <vt:lpstr>Simple Example</vt:lpstr>
      <vt:lpstr>Simple Example</vt:lpstr>
      <vt:lpstr>Observer Pattern Pros &amp; Cons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Interactive Videos with PowerPoint and Office Mix</dc:title>
  <dc:creator>JKV</dc:creator>
  <cp:lastModifiedBy>Microsoft Office User</cp:lastModifiedBy>
  <cp:revision>136</cp:revision>
  <dcterms:created xsi:type="dcterms:W3CDTF">2015-07-09T17:10:40Z</dcterms:created>
  <dcterms:modified xsi:type="dcterms:W3CDTF">2018-06-22T15:19:59Z</dcterms:modified>
</cp:coreProperties>
</file>