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8"/>
    <p:restoredTop sz="94364"/>
  </p:normalViewPr>
  <p:slideViewPr>
    <p:cSldViewPr>
      <p:cViewPr varScale="1">
        <p:scale>
          <a:sx n="136" d="100"/>
          <a:sy n="136" d="100"/>
        </p:scale>
        <p:origin x="22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tonight!!. Start thinking about your game’s mechanics and brainstorming simple level design set pieces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Game architecture, game loop, etc. Maybe start Sprites if we have time.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5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34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today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Display Hierarchy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5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due Thursday evening</a:t>
            </a:r>
          </a:p>
          <a:p>
            <a:pPr lvl="1"/>
            <a:r>
              <a:rPr lang="en-US" sz="1800" dirty="0"/>
              <a:t>Feedback given by end of weekend. Hard deadline is end of October.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Character design and controls. Using engine so far to make simple controllers for player characters.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8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has been submitted</a:t>
            </a:r>
          </a:p>
          <a:p>
            <a:pPr lvl="1"/>
            <a:r>
              <a:rPr lang="en-US" sz="1800" dirty="0"/>
              <a:t>Feedback uploaded to posted feedback on Collab</a:t>
            </a:r>
          </a:p>
          <a:p>
            <a:r>
              <a:rPr lang="en-US" sz="2200" dirty="0"/>
              <a:t>If you submitted work in OH, it should be on the posted feedback now as well</a:t>
            </a:r>
          </a:p>
          <a:p>
            <a:r>
              <a:rPr lang="en-US" sz="2200" dirty="0"/>
              <a:t>HW 3 first due date is this Thursday. Good luck.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Enemy/</a:t>
            </a:r>
            <a:r>
              <a:rPr lang="en-US" sz="2200"/>
              <a:t>NPC design.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0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Oops, HW 1 grades were for hw2. Fixed that this morning</a:t>
            </a:r>
          </a:p>
          <a:p>
            <a:r>
              <a:rPr lang="en-US" sz="2200" dirty="0"/>
              <a:t>HW 3 first due date is this Thursday. Good luck.</a:t>
            </a:r>
          </a:p>
          <a:p>
            <a:pPr lvl="1"/>
            <a:r>
              <a:rPr lang="en-US" sz="1800" dirty="0"/>
              <a:t>How has Unity been going? The sense I’m getting is that it is pretty straightforward and most folks are doing fine.</a:t>
            </a:r>
          </a:p>
          <a:p>
            <a:pPr lvl="1"/>
            <a:r>
              <a:rPr lang="en-US" sz="1800" dirty="0" err="1"/>
              <a:t>Homeworks</a:t>
            </a:r>
            <a:r>
              <a:rPr lang="en-US" sz="1800" dirty="0"/>
              <a:t> only ask you (for required portion) to play w/ basics which is good.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Enemy/NPC design finishing. Collision Detection </a:t>
            </a:r>
            <a:r>
              <a:rPr lang="en-US" sz="2200"/>
              <a:t>comes next.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3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HW 3 feedback is a little bit delayed. Should be done by tonight.</a:t>
            </a:r>
          </a:p>
          <a:p>
            <a:r>
              <a:rPr lang="en-US" sz="2200" dirty="0"/>
              <a:t>HW 4 first round is due Thursday evening</a:t>
            </a:r>
            <a:endParaRPr lang="en-US" sz="1800" dirty="0"/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Next Tuesday we will have a guest lecture!</a:t>
            </a:r>
          </a:p>
          <a:p>
            <a:pPr lvl="1"/>
            <a:r>
              <a:rPr lang="en-US" sz="1800" dirty="0"/>
              <a:t>Susannah Jones. Former </a:t>
            </a:r>
            <a:r>
              <a:rPr lang="en-US" sz="1800" dirty="0" err="1"/>
              <a:t>Uva</a:t>
            </a:r>
            <a:r>
              <a:rPr lang="en-US" sz="1800" dirty="0"/>
              <a:t> student and 4730 student / TA</a:t>
            </a:r>
          </a:p>
          <a:p>
            <a:pPr lvl="1"/>
            <a:r>
              <a:rPr lang="en-US" sz="1800" dirty="0"/>
              <a:t>Works at Vicarious Visions and worked on the Tony Hawk Remaster that just released.</a:t>
            </a:r>
          </a:p>
          <a:p>
            <a:pPr lvl="1"/>
            <a:r>
              <a:rPr lang="en-US" sz="1800" dirty="0"/>
              <a:t>I will be collecting questions for Susannah before-hand. 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More collision detection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12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 round of </a:t>
            </a:r>
            <a:r>
              <a:rPr lang="en-US" sz="2200" dirty="0" err="1"/>
              <a:t>hw</a:t>
            </a:r>
            <a:r>
              <a:rPr lang="en-US" sz="2200" dirty="0"/>
              <a:t> feedback is up on posted feedback</a:t>
            </a:r>
          </a:p>
          <a:p>
            <a:r>
              <a:rPr lang="en-US" sz="2200" dirty="0"/>
              <a:t>HW 4 first round is due Thursday evening (tonight)</a:t>
            </a:r>
            <a:endParaRPr lang="en-US" sz="1800" dirty="0"/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Next Tuesday we will have a guest lecture!</a:t>
            </a:r>
          </a:p>
          <a:p>
            <a:pPr lvl="1"/>
            <a:r>
              <a:rPr lang="en-US" sz="1800" dirty="0"/>
              <a:t>Susannah Jones. Former </a:t>
            </a:r>
            <a:r>
              <a:rPr lang="en-US" sz="1800" dirty="0" err="1"/>
              <a:t>Uva</a:t>
            </a:r>
            <a:r>
              <a:rPr lang="en-US" sz="1800" dirty="0"/>
              <a:t> student and 4730 student / TA</a:t>
            </a:r>
          </a:p>
          <a:p>
            <a:pPr lvl="1"/>
            <a:r>
              <a:rPr lang="en-US" sz="1800" dirty="0"/>
              <a:t>Works at Vicarious Visions and worked on the Tony Hawk Remaster that just released.</a:t>
            </a:r>
          </a:p>
          <a:p>
            <a:pPr lvl="1"/>
            <a:r>
              <a:rPr lang="en-US" sz="1800" dirty="0"/>
              <a:t>I will be collecting questions for Susannah before-hand. </a:t>
            </a:r>
          </a:p>
          <a:p>
            <a:r>
              <a:rPr lang="en-US" sz="2200" dirty="0"/>
              <a:t>Code similarity: Please cite ALL collaborations in your projects.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More collision detection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95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 round of </a:t>
            </a:r>
            <a:r>
              <a:rPr lang="en-US" sz="2200" dirty="0" err="1"/>
              <a:t>hw</a:t>
            </a:r>
            <a:r>
              <a:rPr lang="en-US" sz="2200" dirty="0"/>
              <a:t> feedback is up on posted feedback</a:t>
            </a:r>
          </a:p>
          <a:p>
            <a:r>
              <a:rPr lang="en-US" sz="2200" dirty="0"/>
              <a:t>HW 5 required is due Thursday night. Will turn around REQUIRED portion only by Friday</a:t>
            </a:r>
            <a:endParaRPr lang="en-US" sz="1400" dirty="0"/>
          </a:p>
          <a:p>
            <a:r>
              <a:rPr lang="en-US" sz="2200" dirty="0"/>
              <a:t>The hard deadline for required </a:t>
            </a:r>
            <a:r>
              <a:rPr lang="en-US" sz="2200" dirty="0" err="1"/>
              <a:t>hw</a:t>
            </a:r>
            <a:r>
              <a:rPr lang="en-US" sz="2200" dirty="0"/>
              <a:t> is…Sunday @ 11:59</a:t>
            </a:r>
            <a:endParaRPr lang="en-US" sz="1800" dirty="0"/>
          </a:p>
          <a:p>
            <a:r>
              <a:rPr lang="en-US" sz="2200" dirty="0"/>
              <a:t>Hope you enjoyed the guest lecture on Tuesday</a:t>
            </a:r>
            <a:r>
              <a:rPr lang="en-US" sz="1800" dirty="0"/>
              <a:t>. </a:t>
            </a:r>
          </a:p>
          <a:p>
            <a:r>
              <a:rPr lang="en-US" sz="2200" dirty="0"/>
              <a:t>Code similarity: Please cite ALL collaborations in your projects.</a:t>
            </a:r>
          </a:p>
          <a:p>
            <a:r>
              <a:rPr lang="en-US" sz="2200" dirty="0"/>
              <a:t>No class on Election day….go vote if you </a:t>
            </a:r>
            <a:r>
              <a:rPr lang="en-US" sz="2200"/>
              <a:t>haven’t already!</a:t>
            </a:r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back to game design. Level Design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November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Hard deadline for required </a:t>
            </a:r>
            <a:r>
              <a:rPr lang="en-US" sz="2200" dirty="0" err="1"/>
              <a:t>hw</a:t>
            </a:r>
            <a:r>
              <a:rPr lang="en-US" sz="2200" dirty="0"/>
              <a:t> is passed. Grades should be done by Friday night (that is the goal anyway)</a:t>
            </a:r>
          </a:p>
          <a:p>
            <a:endParaRPr lang="en-US" sz="2200" dirty="0"/>
          </a:p>
          <a:p>
            <a:r>
              <a:rPr lang="en-US" sz="2200" dirty="0"/>
              <a:t>Alpha deadline has been extended to Sunday @ 11:59pm. Good luck!</a:t>
            </a:r>
            <a:endParaRPr lang="en-US" sz="1000" dirty="0"/>
          </a:p>
          <a:p>
            <a:endParaRPr lang="en-US" sz="2200" dirty="0"/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  <a:endParaRPr lang="en-US" sz="1800" dirty="0"/>
          </a:p>
          <a:p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endParaRPr lang="en-US" sz="2200" dirty="0"/>
          </a:p>
          <a:p>
            <a:r>
              <a:rPr lang="en-US" sz="2200" dirty="0"/>
              <a:t>Today: Level Design and a bunch of examples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3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November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Required HW grades are released. Optional points sort of released.</a:t>
            </a:r>
          </a:p>
          <a:p>
            <a:endParaRPr lang="en-US" sz="2200" dirty="0"/>
          </a:p>
          <a:p>
            <a:r>
              <a:rPr lang="en-US" sz="2200" dirty="0"/>
              <a:t>Alpha deadline has passed. How did it go? You have until next Thursday for Beta build.</a:t>
            </a:r>
            <a:endParaRPr lang="en-US" sz="1000" dirty="0"/>
          </a:p>
          <a:p>
            <a:endParaRPr lang="en-US" sz="2200" dirty="0"/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  <a:endParaRPr lang="en-US" sz="1800" dirty="0"/>
          </a:p>
          <a:p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endParaRPr lang="en-US" sz="2200" dirty="0"/>
          </a:p>
          <a:p>
            <a:r>
              <a:rPr lang="en-US" sz="2200" dirty="0"/>
              <a:t>Today: Finish level design and start action/interaction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35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Mechanics / Dynamics / Aesthetics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Finish MDA and </a:t>
            </a:r>
            <a:r>
              <a:rPr lang="en-US" sz="2200"/>
              <a:t>Formal Elements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9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Two more text games and then Finish Formal Elements</a:t>
            </a:r>
          </a:p>
          <a:p>
            <a:pPr lvl="1"/>
            <a:r>
              <a:rPr lang="en-US" sz="1800" dirty="0"/>
              <a:t>We are exactly on schedule so far. </a:t>
            </a:r>
          </a:p>
          <a:p>
            <a:pPr lvl="1"/>
            <a:r>
              <a:rPr lang="en-US" sz="1800" dirty="0"/>
              <a:t>Today is the last lecture for “part 1” of the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1133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8383</TotalTime>
  <Words>2574</Words>
  <Application>Microsoft Macintosh PowerPoint</Application>
  <PresentationFormat>On-screen Show (4:3)</PresentationFormat>
  <Paragraphs>242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  <vt:lpstr>Tuesday, September 15</vt:lpstr>
      <vt:lpstr>Thursday, September 17</vt:lpstr>
      <vt:lpstr>Tuesday, September 22</vt:lpstr>
      <vt:lpstr>Thursday, September 24</vt:lpstr>
      <vt:lpstr>Tuesday, September 29</vt:lpstr>
      <vt:lpstr>Tuesday, September 29</vt:lpstr>
      <vt:lpstr>Thursday, October 1</vt:lpstr>
      <vt:lpstr>Tuesday, October 6</vt:lpstr>
      <vt:lpstr>Tuesday, October 13</vt:lpstr>
      <vt:lpstr>Thursday, October 15</vt:lpstr>
      <vt:lpstr>Tuesday, October 20</vt:lpstr>
      <vt:lpstr>Tuesday, October 20</vt:lpstr>
      <vt:lpstr>Thursday, October 29</vt:lpstr>
      <vt:lpstr>Thursday, November 5</vt:lpstr>
      <vt:lpstr>Tuesday, November 10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1011</cp:revision>
  <cp:lastPrinted>2009-09-22T17:08:35Z</cp:lastPrinted>
  <dcterms:created xsi:type="dcterms:W3CDTF">2010-02-08T00:29:22Z</dcterms:created>
  <dcterms:modified xsi:type="dcterms:W3CDTF">2020-11-10T15:56:13Z</dcterms:modified>
</cp:coreProperties>
</file>