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3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1"/>
    <p:restoredTop sz="94364"/>
  </p:normalViewPr>
  <p:slideViewPr>
    <p:cSldViewPr>
      <p:cViewPr varScale="1">
        <p:scale>
          <a:sx n="136" d="100"/>
          <a:sy n="136" d="100"/>
        </p:scale>
        <p:origin x="20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nJrpV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Need to turn in homework? Come to OH on Discord!!</a:t>
            </a:r>
          </a:p>
          <a:p>
            <a:pPr lvl="1"/>
            <a:r>
              <a:rPr lang="en-US" sz="1800" dirty="0"/>
              <a:t>Just get it over with!!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tonight!!. Start thinking about your game’s mechanics and brainstorming simple level design set pieces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Game architecture, game loop, etc. Maybe start Sprites if we have time.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75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Design Document grades/feedback returned!!</a:t>
            </a:r>
          </a:p>
          <a:p>
            <a:pPr lvl="1"/>
            <a:r>
              <a:rPr lang="en-US" sz="1800" dirty="0"/>
              <a:t>Please take the feedback seriously, even if your group passed the assignment.</a:t>
            </a:r>
          </a:p>
          <a:p>
            <a:pPr lvl="1"/>
            <a:r>
              <a:rPr lang="en-US" sz="1800" dirty="0"/>
              <a:t>There were many cases that were borderline and we decided to be nice but give as much feedback as we could.</a:t>
            </a:r>
          </a:p>
          <a:p>
            <a:r>
              <a:rPr lang="en-US" sz="2200" dirty="0"/>
              <a:t>Individual Homework 2 is due one week from Thursday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Sprites, Affine Transforms, etc.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91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Design Document grades/feedback returned!!</a:t>
            </a:r>
          </a:p>
          <a:p>
            <a:pPr lvl="1"/>
            <a:r>
              <a:rPr lang="en-US" sz="1800" dirty="0"/>
              <a:t>Please take the feedback seriously, even if your group passed the assignment.</a:t>
            </a:r>
          </a:p>
          <a:p>
            <a:pPr lvl="1"/>
            <a:r>
              <a:rPr lang="en-US" sz="1800" dirty="0"/>
              <a:t>There were many cases that were borderline and we decided to be nice but give as much feedback as we could.</a:t>
            </a:r>
          </a:p>
          <a:p>
            <a:r>
              <a:rPr lang="en-US" sz="2200" dirty="0"/>
              <a:t>Individual Homework 2 is due one week from Thursday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Sprites, Affine Transforms, etc.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34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October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Design Document grades/feedback returned!!</a:t>
            </a:r>
          </a:p>
          <a:p>
            <a:pPr lvl="1"/>
            <a:r>
              <a:rPr lang="en-US" sz="1800" dirty="0"/>
              <a:t>Please take the feedback seriously, even if your group passed the assignment.</a:t>
            </a:r>
          </a:p>
          <a:p>
            <a:pPr lvl="1"/>
            <a:r>
              <a:rPr lang="en-US" sz="1800" dirty="0"/>
              <a:t>There were many cases that were borderline and we decided to be nice but give as much feedback as we could.</a:t>
            </a:r>
          </a:p>
          <a:p>
            <a:r>
              <a:rPr lang="en-US" sz="2200" dirty="0"/>
              <a:t>Individual Homework 2 is due one week from today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2,3,4,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Display Hierarchy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75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Individual Homework 2 is due Thursday evening</a:t>
            </a:r>
          </a:p>
          <a:p>
            <a:pPr lvl="1"/>
            <a:r>
              <a:rPr lang="en-US" sz="1800" dirty="0"/>
              <a:t>Feedback given by end of weekend. Hard deadline is end of October.</a:t>
            </a:r>
          </a:p>
          <a:p>
            <a:pPr lvl="1"/>
            <a:r>
              <a:rPr lang="en-US" sz="1800" dirty="0"/>
              <a:t>And there will be one individual homework per week for next month. Be ready!!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2,3,4,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Character design and controls. Using engine so far to make simple controllers for player characters.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88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Individual Homework 2 is has been submitted</a:t>
            </a:r>
          </a:p>
          <a:p>
            <a:pPr lvl="1"/>
            <a:r>
              <a:rPr lang="en-US" sz="1800" dirty="0"/>
              <a:t>Feedback uploaded to posted feedback on Collab</a:t>
            </a:r>
          </a:p>
          <a:p>
            <a:r>
              <a:rPr lang="en-US" sz="2200" dirty="0"/>
              <a:t>If you submitted work in OH, it should be on the posted feedback now as well</a:t>
            </a:r>
          </a:p>
          <a:p>
            <a:r>
              <a:rPr lang="en-US" sz="2200" dirty="0"/>
              <a:t>HW 3 first due date is this Thursday. Good luck.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Enemy/</a:t>
            </a:r>
            <a:r>
              <a:rPr lang="en-US" sz="2200"/>
              <a:t>NPC design.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07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October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Oops, HW 1 grades were for hw2. Fixed that this morning</a:t>
            </a:r>
          </a:p>
          <a:p>
            <a:r>
              <a:rPr lang="en-US" sz="2200" dirty="0"/>
              <a:t>HW 3 first due date is this Thursday. Good luck.</a:t>
            </a:r>
          </a:p>
          <a:p>
            <a:pPr lvl="1"/>
            <a:r>
              <a:rPr lang="en-US" sz="1800" dirty="0"/>
              <a:t>How has Unity been going? The sense I’m getting is that it is pretty straightforward and most folks are doing fine.</a:t>
            </a:r>
          </a:p>
          <a:p>
            <a:pPr lvl="1"/>
            <a:r>
              <a:rPr lang="en-US" sz="1800" dirty="0" err="1"/>
              <a:t>Homeworks</a:t>
            </a:r>
            <a:r>
              <a:rPr lang="en-US" sz="1800" dirty="0"/>
              <a:t> only ask you (for required portion) to play w/ basics which is good.</a:t>
            </a:r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Enemy/NPC design finishing. Collision Detection </a:t>
            </a:r>
            <a:r>
              <a:rPr lang="en-US" sz="2200"/>
              <a:t>comes next.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34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HW 3 feedback is a little bit delayed. Should be done by tonight.</a:t>
            </a:r>
          </a:p>
          <a:p>
            <a:r>
              <a:rPr lang="en-US" sz="2200" dirty="0"/>
              <a:t>HW 4 first round is due Thursday evening</a:t>
            </a:r>
            <a:endParaRPr lang="en-US" sz="1800" dirty="0"/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3,4,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Next Tuesday we will have a guest lecture!</a:t>
            </a:r>
          </a:p>
          <a:p>
            <a:pPr lvl="1"/>
            <a:r>
              <a:rPr lang="en-US" sz="1800" dirty="0"/>
              <a:t>Susannah Jones. Former </a:t>
            </a:r>
            <a:r>
              <a:rPr lang="en-US" sz="1800" dirty="0" err="1"/>
              <a:t>Uva</a:t>
            </a:r>
            <a:r>
              <a:rPr lang="en-US" sz="1800" dirty="0"/>
              <a:t> student and 4730 student / TA</a:t>
            </a:r>
          </a:p>
          <a:p>
            <a:pPr lvl="1"/>
            <a:r>
              <a:rPr lang="en-US" sz="1800" dirty="0"/>
              <a:t>Works at Vicarious Visions and worked on the Tony Hawk Remaster that just released.</a:t>
            </a:r>
          </a:p>
          <a:p>
            <a:pPr lvl="1"/>
            <a:r>
              <a:rPr lang="en-US" sz="1800" dirty="0"/>
              <a:t>I will be collecting questions for Susannah before-hand. </a:t>
            </a:r>
          </a:p>
          <a:p>
            <a:r>
              <a:rPr lang="en-US" sz="2200" dirty="0"/>
              <a:t>We are officially in “part 2” of the class. Game Development!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More collision detection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12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Next round of </a:t>
            </a:r>
            <a:r>
              <a:rPr lang="en-US" sz="2200" dirty="0" err="1"/>
              <a:t>hw</a:t>
            </a:r>
            <a:r>
              <a:rPr lang="en-US" sz="2200" dirty="0"/>
              <a:t> feedback is up on posted feedback</a:t>
            </a:r>
          </a:p>
          <a:p>
            <a:r>
              <a:rPr lang="en-US" sz="2200" dirty="0"/>
              <a:t>HW 4 first round is due Thursday evening (tonight)</a:t>
            </a:r>
            <a:endParaRPr lang="en-US" sz="1800" dirty="0"/>
          </a:p>
          <a:p>
            <a:r>
              <a:rPr lang="en-US" sz="2200" dirty="0"/>
              <a:t>Alpha is due after </a:t>
            </a:r>
            <a:r>
              <a:rPr lang="en-US" sz="2200" dirty="0" err="1"/>
              <a:t>hws</a:t>
            </a:r>
            <a:r>
              <a:rPr lang="en-US" sz="2200" dirty="0"/>
              <a:t> 4, and 5, but…</a:t>
            </a:r>
          </a:p>
          <a:p>
            <a:pPr lvl="1"/>
            <a:r>
              <a:rPr lang="en-US" sz="1800" dirty="0"/>
              <a:t>Before alpha is due, EVERY group needs to meet with a TA in OH to discuss the specific requirement for your alpha build.</a:t>
            </a:r>
          </a:p>
          <a:p>
            <a:r>
              <a:rPr lang="en-US" sz="2200" dirty="0"/>
              <a:t>Next Tuesday we will have a guest lecture!</a:t>
            </a:r>
          </a:p>
          <a:p>
            <a:pPr lvl="1"/>
            <a:r>
              <a:rPr lang="en-US" sz="1800" dirty="0"/>
              <a:t>Susannah Jones. Former </a:t>
            </a:r>
            <a:r>
              <a:rPr lang="en-US" sz="1800" dirty="0" err="1"/>
              <a:t>Uva</a:t>
            </a:r>
            <a:r>
              <a:rPr lang="en-US" sz="1800" dirty="0"/>
              <a:t> student and 4730 student / TA</a:t>
            </a:r>
          </a:p>
          <a:p>
            <a:pPr lvl="1"/>
            <a:r>
              <a:rPr lang="en-US" sz="1800" dirty="0"/>
              <a:t>Works at Vicarious Visions and worked on the Tony Hawk Remaster that just released.</a:t>
            </a:r>
          </a:p>
          <a:p>
            <a:pPr lvl="1"/>
            <a:r>
              <a:rPr lang="en-US" sz="1800" dirty="0"/>
              <a:t>I will be collecting questions for Susannah before-hand. </a:t>
            </a:r>
          </a:p>
          <a:p>
            <a:r>
              <a:rPr lang="en-US" sz="2200" dirty="0"/>
              <a:t>Code similarity: Please cite ALL collaborations in your projects.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More collision detection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95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October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Next round of </a:t>
            </a:r>
            <a:r>
              <a:rPr lang="en-US" sz="2200" dirty="0" err="1"/>
              <a:t>hw</a:t>
            </a:r>
            <a:r>
              <a:rPr lang="en-US" sz="2200" dirty="0"/>
              <a:t> feedback is up on posted feedback</a:t>
            </a:r>
          </a:p>
          <a:p>
            <a:r>
              <a:rPr lang="en-US" sz="2200" dirty="0"/>
              <a:t>HW 5 required is due Thursday night. Will turn around REQUIRED portion only by Friday</a:t>
            </a:r>
            <a:endParaRPr lang="en-US" sz="1400" dirty="0"/>
          </a:p>
          <a:p>
            <a:r>
              <a:rPr lang="en-US" sz="2200" dirty="0"/>
              <a:t>The hard deadline for required </a:t>
            </a:r>
            <a:r>
              <a:rPr lang="en-US" sz="2200" dirty="0" err="1"/>
              <a:t>hw</a:t>
            </a:r>
            <a:r>
              <a:rPr lang="en-US" sz="2200" dirty="0"/>
              <a:t> is…Sunday @ 11:59</a:t>
            </a:r>
            <a:endParaRPr lang="en-US" sz="1800" dirty="0"/>
          </a:p>
          <a:p>
            <a:r>
              <a:rPr lang="en-US" sz="2200" dirty="0"/>
              <a:t>Hope you enjoyed the guest lecture on Tuesday</a:t>
            </a:r>
            <a:r>
              <a:rPr lang="en-US" sz="1800" dirty="0"/>
              <a:t>. </a:t>
            </a:r>
          </a:p>
          <a:p>
            <a:r>
              <a:rPr lang="en-US" sz="2200" dirty="0"/>
              <a:t>Code similarity: Please cite ALL collaborations in your projects.</a:t>
            </a:r>
          </a:p>
          <a:p>
            <a:r>
              <a:rPr lang="en-US" sz="2200" dirty="0"/>
              <a:t>No class on Election day….go vote if you </a:t>
            </a:r>
            <a:r>
              <a:rPr lang="en-US" sz="2200"/>
              <a:t>haven’t already!</a:t>
            </a:r>
            <a:endParaRPr lang="en-US" sz="2200" dirty="0"/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back to game design. Level Design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5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August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They start next week</a:t>
            </a:r>
          </a:p>
          <a:p>
            <a:pPr lvl="1"/>
            <a:r>
              <a:rPr lang="en-US" sz="1800" dirty="0" err="1"/>
              <a:t>Floryan’s</a:t>
            </a:r>
            <a:r>
              <a:rPr lang="en-US" sz="1800" dirty="0"/>
              <a:t> time is for Game Designers only, so no 2150 interference!</a:t>
            </a:r>
          </a:p>
          <a:p>
            <a:r>
              <a:rPr lang="en-US" sz="2200" dirty="0"/>
              <a:t>TAs have setup a Discord server for us. </a:t>
            </a:r>
          </a:p>
          <a:p>
            <a:pPr lvl="1"/>
            <a:r>
              <a:rPr lang="en-US" sz="1800" dirty="0"/>
              <a:t>Invite link is: </a:t>
            </a:r>
            <a:r>
              <a:rPr lang="en-US" sz="1800" dirty="0">
                <a:hlinkClick r:id="rId2"/>
              </a:rPr>
              <a:t>https://discord.gg/nJrpV8</a:t>
            </a:r>
            <a:endParaRPr lang="en-US" sz="1800" dirty="0"/>
          </a:p>
          <a:p>
            <a:pPr lvl="1"/>
            <a:r>
              <a:rPr lang="en-US" sz="1800" dirty="0"/>
              <a:t>We are going to try discord for all class interaction, so I’m removing Piazza.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will be configured VERY soon. Today. If not before class, I’ll email out the details.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r>
              <a:rPr lang="en-US" sz="2200" dirty="0"/>
              <a:t>Groups: I’ll be sending around a form or spreadsheet for groups.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November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Hard deadline for required </a:t>
            </a:r>
            <a:r>
              <a:rPr lang="en-US" sz="2200" dirty="0" err="1"/>
              <a:t>hw</a:t>
            </a:r>
            <a:r>
              <a:rPr lang="en-US" sz="2200" dirty="0"/>
              <a:t> is passed. Grades should be done by Friday night (that is the goal anyway)</a:t>
            </a:r>
          </a:p>
          <a:p>
            <a:endParaRPr lang="en-US" sz="2200" dirty="0"/>
          </a:p>
          <a:p>
            <a:r>
              <a:rPr lang="en-US" sz="2200" dirty="0"/>
              <a:t>Alpha deadline has been extended to Sunday @ 11:59pm. Good luck!</a:t>
            </a:r>
            <a:endParaRPr lang="en-US" sz="1000" dirty="0"/>
          </a:p>
          <a:p>
            <a:endParaRPr lang="en-US" sz="2200" dirty="0"/>
          </a:p>
          <a:p>
            <a:r>
              <a:rPr lang="en-US" sz="2200" dirty="0"/>
              <a:t>Remember that optional points for individual </a:t>
            </a:r>
            <a:r>
              <a:rPr lang="en-US" sz="2200" dirty="0" err="1"/>
              <a:t>homeworks</a:t>
            </a:r>
            <a:r>
              <a:rPr lang="en-US" sz="2200" dirty="0"/>
              <a:t> still </a:t>
            </a:r>
            <a:r>
              <a:rPr lang="en-US" sz="2200" dirty="0" err="1"/>
              <a:t>submittable</a:t>
            </a:r>
            <a:r>
              <a:rPr lang="en-US" sz="2200" dirty="0"/>
              <a:t> in OH through end of class (Nov. 24). You need to make progress on those if you are behind.</a:t>
            </a:r>
            <a:endParaRPr lang="en-US" sz="1800" dirty="0"/>
          </a:p>
          <a:p>
            <a:endParaRPr lang="en-US" sz="2200" dirty="0"/>
          </a:p>
          <a:p>
            <a:r>
              <a:rPr lang="en-US" sz="2600" dirty="0"/>
              <a:t>Remember: Get and read “reality is broken”, readings.</a:t>
            </a:r>
          </a:p>
          <a:p>
            <a:endParaRPr lang="en-US" sz="2200" dirty="0"/>
          </a:p>
          <a:p>
            <a:r>
              <a:rPr lang="en-US" sz="2200" dirty="0"/>
              <a:t>Today: Level Design and a bunch of examples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43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November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Required HW grades are released. Optional points sort of released.</a:t>
            </a:r>
          </a:p>
          <a:p>
            <a:endParaRPr lang="en-US" sz="2200" dirty="0"/>
          </a:p>
          <a:p>
            <a:r>
              <a:rPr lang="en-US" sz="2200" dirty="0"/>
              <a:t>Alpha deadline has passed. How did it go? You have until next Thursday for Beta build.</a:t>
            </a:r>
            <a:endParaRPr lang="en-US" sz="1000" dirty="0"/>
          </a:p>
          <a:p>
            <a:endParaRPr lang="en-US" sz="2200" dirty="0"/>
          </a:p>
          <a:p>
            <a:r>
              <a:rPr lang="en-US" sz="2200" dirty="0"/>
              <a:t>Remember that optional points for individual </a:t>
            </a:r>
            <a:r>
              <a:rPr lang="en-US" sz="2200" dirty="0" err="1"/>
              <a:t>homeworks</a:t>
            </a:r>
            <a:r>
              <a:rPr lang="en-US" sz="2200" dirty="0"/>
              <a:t> still </a:t>
            </a:r>
            <a:r>
              <a:rPr lang="en-US" sz="2200" dirty="0" err="1"/>
              <a:t>submittable</a:t>
            </a:r>
            <a:r>
              <a:rPr lang="en-US" sz="2200" dirty="0"/>
              <a:t> in OH through end of class (Nov. 24). You need to make progress on those if you are behind.</a:t>
            </a:r>
            <a:endParaRPr lang="en-US" sz="1800" dirty="0"/>
          </a:p>
          <a:p>
            <a:endParaRPr lang="en-US" sz="2200" dirty="0"/>
          </a:p>
          <a:p>
            <a:r>
              <a:rPr lang="en-US" sz="2600" dirty="0"/>
              <a:t>Remember: Get and read “reality is broken”, readings.</a:t>
            </a:r>
          </a:p>
          <a:p>
            <a:endParaRPr lang="en-US" sz="2200" dirty="0"/>
          </a:p>
          <a:p>
            <a:r>
              <a:rPr lang="en-US" sz="2200" dirty="0"/>
              <a:t>Today: Finish level design and start action/interaction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35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November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Required HW grades are released. Optional points sort of released.</a:t>
            </a:r>
          </a:p>
          <a:p>
            <a:endParaRPr lang="en-US" sz="2200" dirty="0"/>
          </a:p>
          <a:p>
            <a:r>
              <a:rPr lang="en-US" sz="2200" dirty="0"/>
              <a:t>Alpha build feedback released. Reach out in OH if any questions or concerns.</a:t>
            </a:r>
          </a:p>
          <a:p>
            <a:r>
              <a:rPr lang="en-US" sz="2200" dirty="0"/>
              <a:t>Beta build is due in one week.</a:t>
            </a:r>
          </a:p>
          <a:p>
            <a:r>
              <a:rPr lang="en-US" sz="2200" dirty="0"/>
              <a:t>Remember that optional points for individual </a:t>
            </a:r>
            <a:r>
              <a:rPr lang="en-US" sz="2200" dirty="0" err="1"/>
              <a:t>homeworks</a:t>
            </a:r>
            <a:r>
              <a:rPr lang="en-US" sz="2200" dirty="0"/>
              <a:t> still </a:t>
            </a:r>
            <a:r>
              <a:rPr lang="en-US" sz="2200" dirty="0" err="1"/>
              <a:t>submittable</a:t>
            </a:r>
            <a:r>
              <a:rPr lang="en-US" sz="2200" dirty="0"/>
              <a:t> in OH through end of class (Nov. 24). You need to make progress on those if you are behind.</a:t>
            </a:r>
            <a:endParaRPr lang="en-US" sz="1800" dirty="0"/>
          </a:p>
          <a:p>
            <a:endParaRPr lang="en-US" sz="2200" dirty="0"/>
          </a:p>
          <a:p>
            <a:r>
              <a:rPr lang="en-US" sz="2600" dirty="0"/>
              <a:t>Remember: Get and read “reality is broken”, readings.</a:t>
            </a:r>
          </a:p>
          <a:p>
            <a:endParaRPr lang="en-US" sz="2200" dirty="0"/>
          </a:p>
          <a:p>
            <a:r>
              <a:rPr lang="en-US" sz="2200" dirty="0"/>
              <a:t>Today: Finish action/interaction. Play some </a:t>
            </a:r>
            <a:r>
              <a:rPr lang="en-US" sz="2200" dirty="0" err="1"/>
              <a:t>zeldaaaaaa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195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November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Alpha build feedback released. Reach out in OH if any questions or concerns.</a:t>
            </a:r>
          </a:p>
          <a:p>
            <a:endParaRPr lang="en-US" sz="2200" dirty="0"/>
          </a:p>
          <a:p>
            <a:r>
              <a:rPr lang="en-US" sz="2200" dirty="0"/>
              <a:t>Beta build is due this Thursday. There will not be an extension this time.</a:t>
            </a:r>
          </a:p>
          <a:p>
            <a:r>
              <a:rPr lang="en-US" sz="2200" dirty="0"/>
              <a:t>Remember that optional points for individual </a:t>
            </a:r>
            <a:r>
              <a:rPr lang="en-US" sz="2200" dirty="0" err="1"/>
              <a:t>homeworks</a:t>
            </a:r>
            <a:r>
              <a:rPr lang="en-US" sz="2200" dirty="0"/>
              <a:t> still </a:t>
            </a:r>
            <a:r>
              <a:rPr lang="en-US" sz="2200" dirty="0" err="1"/>
              <a:t>submittable</a:t>
            </a:r>
            <a:r>
              <a:rPr lang="en-US" sz="2200" dirty="0"/>
              <a:t> in OH through end of class (Nov. 24). You need to make progress on those if you are behind.</a:t>
            </a:r>
          </a:p>
          <a:p>
            <a:endParaRPr lang="en-US" sz="2200" dirty="0"/>
          </a:p>
          <a:p>
            <a:r>
              <a:rPr lang="en-US" sz="2200" dirty="0"/>
              <a:t>Remember: Get and read “reality is broken”, readings.</a:t>
            </a:r>
          </a:p>
          <a:p>
            <a:r>
              <a:rPr lang="en-US" sz="2200" dirty="0"/>
              <a:t>Today: Discussion of game balancing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664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November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/>
          </a:p>
          <a:p>
            <a:r>
              <a:rPr lang="en-US" sz="2200" dirty="0"/>
              <a:t>Beta build is due TONIGHT. There will not be an extension this time.</a:t>
            </a:r>
          </a:p>
          <a:p>
            <a:endParaRPr lang="en-US" sz="2200" dirty="0"/>
          </a:p>
          <a:p>
            <a:r>
              <a:rPr lang="en-US" sz="2200" dirty="0"/>
              <a:t>Remember that optional points for individual </a:t>
            </a:r>
            <a:r>
              <a:rPr lang="en-US" sz="2200" dirty="0" err="1"/>
              <a:t>homeworks</a:t>
            </a:r>
            <a:r>
              <a:rPr lang="en-US" sz="2200" dirty="0"/>
              <a:t> still </a:t>
            </a:r>
            <a:r>
              <a:rPr lang="en-US" sz="2200" dirty="0" err="1"/>
              <a:t>submittable</a:t>
            </a:r>
            <a:r>
              <a:rPr lang="en-US" sz="2200" dirty="0"/>
              <a:t> in OH through end of class (Nov. 24). You need to make progress on those if you are behind.</a:t>
            </a:r>
          </a:p>
          <a:p>
            <a:r>
              <a:rPr lang="en-US" sz="2200" dirty="0"/>
              <a:t>After classes end, we will send out Google form and you will have to notify which optional points left to check</a:t>
            </a:r>
          </a:p>
          <a:p>
            <a:r>
              <a:rPr lang="en-US" sz="2200" dirty="0"/>
              <a:t>I will post updated grades today!</a:t>
            </a:r>
          </a:p>
          <a:p>
            <a:endParaRPr lang="en-US" sz="2200" dirty="0"/>
          </a:p>
          <a:p>
            <a:r>
              <a:rPr lang="en-US" sz="2200" dirty="0"/>
              <a:t>Remember: Get and read “reality is broken”, readings.</a:t>
            </a:r>
          </a:p>
          <a:p>
            <a:r>
              <a:rPr lang="en-US" sz="2200" dirty="0"/>
              <a:t>Today: Discussion of game balancing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910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November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Happy last day of classes!</a:t>
            </a:r>
          </a:p>
          <a:p>
            <a:r>
              <a:rPr lang="en-US" sz="2200" dirty="0"/>
              <a:t>Beta build feedback should be returned today.</a:t>
            </a:r>
          </a:p>
          <a:p>
            <a:pPr lvl="1"/>
            <a:r>
              <a:rPr lang="en-US" sz="1800" dirty="0"/>
              <a:t>Why are there naked zombies in one of the games? Just…why?</a:t>
            </a:r>
            <a:endParaRPr lang="en-US" sz="2200" dirty="0"/>
          </a:p>
          <a:p>
            <a:r>
              <a:rPr lang="en-US" sz="2200" dirty="0"/>
              <a:t>Remember that optional points for individual </a:t>
            </a:r>
            <a:r>
              <a:rPr lang="en-US" sz="2200" dirty="0" err="1"/>
              <a:t>homeworks</a:t>
            </a:r>
            <a:r>
              <a:rPr lang="en-US" sz="2200" dirty="0"/>
              <a:t> still </a:t>
            </a:r>
            <a:r>
              <a:rPr lang="en-US" sz="2200" dirty="0" err="1"/>
              <a:t>submittable</a:t>
            </a:r>
            <a:r>
              <a:rPr lang="en-US" sz="2200" dirty="0"/>
              <a:t> in OH through end of class (Nov. 24).</a:t>
            </a:r>
          </a:p>
          <a:p>
            <a:pPr lvl="1"/>
            <a:r>
              <a:rPr lang="en-US" sz="1800" dirty="0"/>
              <a:t>After classes end, we will send out Google form and you will have to notify which optional points left to check</a:t>
            </a:r>
          </a:p>
          <a:p>
            <a:r>
              <a:rPr lang="en-US" sz="2200" dirty="0"/>
              <a:t>Updated grades were posted, will post again today.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Remember: Get and read “reality is broken”, readings.</a:t>
            </a:r>
          </a:p>
          <a:p>
            <a:r>
              <a:rPr lang="en-US" sz="2200" dirty="0"/>
              <a:t>Today: Discussion of randomness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79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Mine are Tuesday, 12:15-1:45. Today, I have to leave early at 1.</a:t>
            </a:r>
          </a:p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2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 This means you are guaranteed grading / feedback after that deadline. Remember, can resubmit in OH or at hard deadline in October. 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  <a:p>
            <a:pPr lvl="1"/>
            <a:r>
              <a:rPr lang="en-US" sz="1800" dirty="0"/>
              <a:t>We will be finalizing groups over the weekend.</a:t>
            </a:r>
          </a:p>
          <a:p>
            <a:r>
              <a:rPr lang="en-US" sz="2200" dirty="0"/>
              <a:t>Next homework: Group Project Design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89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this Thursday at midnight for feedback.</a:t>
            </a:r>
          </a:p>
          <a:p>
            <a:pPr lvl="1"/>
            <a:r>
              <a:rPr lang="en-US" sz="1800" dirty="0"/>
              <a:t>You have one more submission attempt (last chance) if you don’t pass it.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pPr lvl="1"/>
            <a:r>
              <a:rPr lang="en-US" sz="1800" dirty="0"/>
              <a:t>Let me (or any TA) know within 48 hours if there are any problems</a:t>
            </a:r>
          </a:p>
          <a:p>
            <a:pPr lvl="1"/>
            <a:r>
              <a:rPr lang="en-US" sz="1800" dirty="0"/>
              <a:t>We will setup the group assignments on </a:t>
            </a:r>
            <a:r>
              <a:rPr lang="en-US" sz="1800" dirty="0" err="1"/>
              <a:t>Github</a:t>
            </a:r>
            <a:r>
              <a:rPr lang="en-US" sz="1800" dirty="0"/>
              <a:t> classroom once finalized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Thursday. Start thinking about your game’s mechanics and brainstorming simple level design set pieces (today’s lecture will help)</a:t>
            </a:r>
          </a:p>
          <a:p>
            <a:r>
              <a:rPr lang="en-US" sz="2200" dirty="0"/>
              <a:t>Remember: Get and read “reality is broken”, readings on slides page.</a:t>
            </a:r>
          </a:p>
          <a:p>
            <a:r>
              <a:rPr lang="en-US" sz="2200" dirty="0"/>
              <a:t>Today: Let’s play Super Metroid!!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3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tonight. You can keep pushing afterwards.</a:t>
            </a:r>
          </a:p>
          <a:p>
            <a:pPr lvl="1"/>
            <a:r>
              <a:rPr lang="en-US" sz="1800" dirty="0"/>
              <a:t>Feedback will be returned to you by end of weekend.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today.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</a:t>
            </a:r>
            <a:r>
              <a:rPr lang="en-US" sz="2200" i="1" dirty="0"/>
              <a:t>The Wrath of </a:t>
            </a:r>
            <a:r>
              <a:rPr lang="en-US" sz="2200" i="1" dirty="0" err="1"/>
              <a:t>Kann</a:t>
            </a:r>
            <a:r>
              <a:rPr lang="en-US" sz="2200" i="1" dirty="0"/>
              <a:t>: Celeste Edition</a:t>
            </a:r>
            <a:r>
              <a:rPr lang="en-US" sz="2200" dirty="0"/>
              <a:t>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56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 and discuss!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one week from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Mechanics / Dynamics / Aesthetics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02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 and discuss!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one week from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Finish MDA and </a:t>
            </a:r>
            <a:r>
              <a:rPr lang="en-US" sz="2200"/>
              <a:t>Formal Elements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90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Need to turn in homework? Come to OH on Discord!!</a:t>
            </a:r>
          </a:p>
          <a:p>
            <a:pPr lvl="1"/>
            <a:r>
              <a:rPr lang="en-US" sz="1800" dirty="0"/>
              <a:t>Just get it over with!!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Two more text games and then Finish Formal Elements</a:t>
            </a:r>
          </a:p>
          <a:p>
            <a:pPr lvl="1"/>
            <a:r>
              <a:rPr lang="en-US" sz="1800" dirty="0"/>
              <a:t>We are exactly on schedule so far. </a:t>
            </a:r>
          </a:p>
          <a:p>
            <a:pPr lvl="1"/>
            <a:r>
              <a:rPr lang="en-US" sz="1800" dirty="0"/>
              <a:t>Today is the last lecture for “part 1” of the course.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11334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8389</TotalTime>
  <Words>2956</Words>
  <Application>Microsoft Macintosh PowerPoint</Application>
  <PresentationFormat>On-screen Show (4:3)</PresentationFormat>
  <Paragraphs>284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ＭＳ Ｐゴシック</vt:lpstr>
      <vt:lpstr>Arial</vt:lpstr>
      <vt:lpstr>Calibri</vt:lpstr>
      <vt:lpstr>Blank Presentation</vt:lpstr>
      <vt:lpstr>CS4730: Computer Game Design</vt:lpstr>
      <vt:lpstr>Thursday, August 27</vt:lpstr>
      <vt:lpstr>Tuesday, September 1</vt:lpstr>
      <vt:lpstr>Thursday, September 3</vt:lpstr>
      <vt:lpstr>Tuesday, September 8</vt:lpstr>
      <vt:lpstr>Tuesday, September 8</vt:lpstr>
      <vt:lpstr>Tuesday, September 15</vt:lpstr>
      <vt:lpstr>Thursday, September 17</vt:lpstr>
      <vt:lpstr>Tuesday, September 22</vt:lpstr>
      <vt:lpstr>Thursday, September 24</vt:lpstr>
      <vt:lpstr>Tuesday, September 29</vt:lpstr>
      <vt:lpstr>Tuesday, September 29</vt:lpstr>
      <vt:lpstr>Thursday, October 1</vt:lpstr>
      <vt:lpstr>Tuesday, October 6</vt:lpstr>
      <vt:lpstr>Tuesday, October 13</vt:lpstr>
      <vt:lpstr>Thursday, October 15</vt:lpstr>
      <vt:lpstr>Tuesday, October 20</vt:lpstr>
      <vt:lpstr>Tuesday, October 20</vt:lpstr>
      <vt:lpstr>Thursday, October 29</vt:lpstr>
      <vt:lpstr>Thursday, November 5</vt:lpstr>
      <vt:lpstr>Tuesday, November 10</vt:lpstr>
      <vt:lpstr>Thursday, November 12</vt:lpstr>
      <vt:lpstr>Tuesday, November 17</vt:lpstr>
      <vt:lpstr>Thursday, November 19</vt:lpstr>
      <vt:lpstr>Tuesday, November 24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1015</cp:revision>
  <cp:lastPrinted>2009-09-22T17:08:35Z</cp:lastPrinted>
  <dcterms:created xsi:type="dcterms:W3CDTF">2010-02-08T00:29:22Z</dcterms:created>
  <dcterms:modified xsi:type="dcterms:W3CDTF">2020-11-24T15:58:43Z</dcterms:modified>
</cp:coreProperties>
</file>