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3" r:id="rId2"/>
    <p:sldId id="286" r:id="rId3"/>
    <p:sldId id="287" r:id="rId4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/>
    <p:restoredTop sz="94530"/>
  </p:normalViewPr>
  <p:slideViewPr>
    <p:cSldViewPr>
      <p:cViewPr varScale="1">
        <p:scale>
          <a:sx n="140" d="100"/>
          <a:sy n="140" d="100"/>
        </p:scale>
        <p:origin x="15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is now a </a:t>
            </a:r>
            <a:r>
              <a:rPr lang="en-US" sz="2600" b="1" i="1" dirty="0"/>
              <a:t>calendar</a:t>
            </a:r>
            <a:r>
              <a:rPr lang="en-US" sz="2600" dirty="0"/>
              <a:t> linked on the course webpage. Shows OH for </a:t>
            </a:r>
            <a:r>
              <a:rPr lang="en-US" sz="2600" dirty="0" err="1"/>
              <a:t>Floryan</a:t>
            </a:r>
            <a:r>
              <a:rPr lang="en-US" sz="2600" dirty="0"/>
              <a:t> and </a:t>
            </a:r>
            <a:r>
              <a:rPr lang="en-US" sz="2600" dirty="0" err="1"/>
              <a:t>Tas</a:t>
            </a:r>
            <a:endParaRPr lang="en-US" sz="2600" dirty="0"/>
          </a:p>
          <a:p>
            <a:r>
              <a:rPr lang="en-US" sz="2600" dirty="0"/>
              <a:t>All </a:t>
            </a:r>
            <a:r>
              <a:rPr lang="en-US" sz="2600" b="1" i="1" dirty="0"/>
              <a:t>assignments</a:t>
            </a:r>
            <a:r>
              <a:rPr lang="en-US" sz="2600" dirty="0"/>
              <a:t> are up on Collab and are open now</a:t>
            </a:r>
          </a:p>
          <a:p>
            <a:pPr lvl="1"/>
            <a:r>
              <a:rPr lang="en-US" sz="2200" dirty="0"/>
              <a:t>in case folks end up deciding to do any early.</a:t>
            </a:r>
          </a:p>
          <a:p>
            <a:pPr lvl="1"/>
            <a:r>
              <a:rPr lang="en-US" sz="2200" dirty="0"/>
              <a:t>assignments all due on Friday of the given week @ 6pm</a:t>
            </a:r>
          </a:p>
          <a:p>
            <a:r>
              <a:rPr lang="en-US" sz="2600" dirty="0"/>
              <a:t>Enrollment: 13 people added to early lab were already notified. If spaces start to open up, I’ll keep notifying people.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Give a 2-3 minute pitch for your game idea. </a:t>
            </a:r>
          </a:p>
          <a:p>
            <a:pPr lvl="1"/>
            <a:r>
              <a:rPr lang="en-US" sz="2200" dirty="0"/>
              <a:t>We will vote on projects we are interested in and get into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assignments</a:t>
            </a:r>
            <a:r>
              <a:rPr lang="en-US" sz="2600" dirty="0"/>
              <a:t> is due this Friday</a:t>
            </a:r>
          </a:p>
          <a:p>
            <a:pPr lvl="1"/>
            <a:r>
              <a:rPr lang="en-US" sz="2200" dirty="0"/>
              <a:t>Installing SDL2 can be a pain, please start early</a:t>
            </a:r>
          </a:p>
          <a:p>
            <a:pPr lvl="1"/>
            <a:r>
              <a:rPr lang="en-US" sz="2200" dirty="0"/>
              <a:t>Update for windows users</a:t>
            </a:r>
          </a:p>
          <a:p>
            <a:pPr lvl="2"/>
            <a:r>
              <a:rPr lang="en-US" sz="1800" dirty="0"/>
              <a:t>The intention was for everyone to use </a:t>
            </a:r>
            <a:r>
              <a:rPr lang="en-US" sz="1800" dirty="0" err="1"/>
              <a:t>unix</a:t>
            </a:r>
            <a:r>
              <a:rPr lang="en-US" sz="1800" dirty="0"/>
              <a:t>.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If you don’t have a group, we need to figure that out by end of lab this week. Contact your TA in lab.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Polish any issues with the groups</a:t>
            </a:r>
          </a:p>
          <a:p>
            <a:pPr lvl="1"/>
            <a:r>
              <a:rPr lang="en-US" sz="2200" dirty="0"/>
              <a:t>Work on first homework</a:t>
            </a:r>
          </a:p>
          <a:p>
            <a:pPr lvl="1"/>
            <a:r>
              <a:rPr lang="en-US" sz="2200" dirty="0"/>
              <a:t>You can leave once you show TA working solution</a:t>
            </a:r>
          </a:p>
          <a:p>
            <a:r>
              <a:rPr lang="en-US" sz="2600" dirty="0"/>
              <a:t>Today we will finish sprites, affine transforms,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0587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7512</TotalTime>
  <Words>217</Words>
  <Application>Microsoft Macintosh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Blank Presentation</vt:lpstr>
      <vt:lpstr>CS4730: Computer Game Design</vt:lpstr>
      <vt:lpstr>Wednesday, January 15</vt:lpstr>
      <vt:lpstr>Wednesday, January 22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965</cp:revision>
  <cp:lastPrinted>2009-09-22T17:08:35Z</cp:lastPrinted>
  <dcterms:created xsi:type="dcterms:W3CDTF">2010-02-08T00:29:22Z</dcterms:created>
  <dcterms:modified xsi:type="dcterms:W3CDTF">2020-01-22T12:18:15Z</dcterms:modified>
</cp:coreProperties>
</file>