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3" r:id="rId2"/>
    <p:sldId id="286" r:id="rId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2"/>
    <p:restoredTop sz="94559"/>
  </p:normalViewPr>
  <p:slideViewPr>
    <p:cSldViewPr>
      <p:cViewPr varScale="1">
        <p:scale>
          <a:sx n="137" d="100"/>
          <a:sy n="137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</TotalTime>
  <Words>117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964</cp:revision>
  <cp:lastPrinted>2009-09-22T17:08:35Z</cp:lastPrinted>
  <dcterms:created xsi:type="dcterms:W3CDTF">2010-02-08T00:29:22Z</dcterms:created>
  <dcterms:modified xsi:type="dcterms:W3CDTF">2020-01-15T14:18:23Z</dcterms:modified>
</cp:coreProperties>
</file>