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7" r:id="rId4"/>
    <p:sldId id="265" r:id="rId5"/>
    <p:sldId id="266" r:id="rId6"/>
    <p:sldId id="286" r:id="rId7"/>
    <p:sldId id="282" r:id="rId8"/>
    <p:sldId id="283" r:id="rId9"/>
    <p:sldId id="284" r:id="rId10"/>
    <p:sldId id="278" r:id="rId11"/>
    <p:sldId id="279" r:id="rId12"/>
    <p:sldId id="280" r:id="rId13"/>
    <p:sldId id="285" r:id="rId14"/>
    <p:sldId id="287" r:id="rId15"/>
    <p:sldId id="288" r:id="rId16"/>
    <p:sldId id="289" r:id="rId17"/>
    <p:sldId id="291" r:id="rId18"/>
    <p:sldId id="29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A1DA6-56A8-490C-B8B3-EBFA8C78ADEF}" v="40" dt="2025-07-07T16:20:50.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67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 Kong" userId="d284375dc8dd504e" providerId="LiveId" clId="{34693ED7-7C2F-49FC-96BE-67012FF5A773}"/>
    <pc:docChg chg="undo custSel addSld delSld modSld">
      <pc:chgData name="KY Kong" userId="d284375dc8dd504e" providerId="LiveId" clId="{34693ED7-7C2F-49FC-96BE-67012FF5A773}" dt="2025-02-08T21:54:45.267" v="4369" actId="26606"/>
      <pc:docMkLst>
        <pc:docMk/>
      </pc:docMkLst>
      <pc:sldChg chg="modSp mod">
        <pc:chgData name="KY Kong" userId="d284375dc8dd504e" providerId="LiveId" clId="{34693ED7-7C2F-49FC-96BE-67012FF5A773}" dt="2025-01-22T02:44:39.475" v="18" actId="20577"/>
        <pc:sldMkLst>
          <pc:docMk/>
          <pc:sldMk cId="2966834543" sldId="256"/>
        </pc:sldMkLst>
      </pc:sldChg>
      <pc:sldChg chg="del">
        <pc:chgData name="KY Kong" userId="d284375dc8dd504e" providerId="LiveId" clId="{34693ED7-7C2F-49FC-96BE-67012FF5A773}" dt="2025-01-29T23:39:18.358" v="925" actId="47"/>
        <pc:sldMkLst>
          <pc:docMk/>
          <pc:sldMk cId="1612033742" sldId="257"/>
        </pc:sldMkLst>
      </pc:sldChg>
      <pc:sldChg chg="addSp delSp modSp del mod">
        <pc:chgData name="KY Kong" userId="d284375dc8dd504e" providerId="LiveId" clId="{34693ED7-7C2F-49FC-96BE-67012FF5A773}" dt="2025-01-30T03:25:42.748" v="3804" actId="47"/>
        <pc:sldMkLst>
          <pc:docMk/>
          <pc:sldMk cId="45676868" sldId="264"/>
        </pc:sldMkLst>
      </pc:sldChg>
      <pc:sldChg chg="addSp modSp mod setBg">
        <pc:chgData name="KY Kong" userId="d284375dc8dd504e" providerId="LiveId" clId="{34693ED7-7C2F-49FC-96BE-67012FF5A773}" dt="2025-01-22T19:38:47.091" v="903" actId="26606"/>
        <pc:sldMkLst>
          <pc:docMk/>
          <pc:sldMk cId="2650589058" sldId="265"/>
        </pc:sldMkLst>
      </pc:sldChg>
      <pc:sldChg chg="addSp delSp modSp del mod setBg">
        <pc:chgData name="KY Kong" userId="d284375dc8dd504e" providerId="LiveId" clId="{34693ED7-7C2F-49FC-96BE-67012FF5A773}" dt="2025-01-30T02:30:10.130" v="2778" actId="47"/>
        <pc:sldMkLst>
          <pc:docMk/>
          <pc:sldMk cId="2570466372" sldId="267"/>
        </pc:sldMkLst>
      </pc:sldChg>
      <pc:sldChg chg="addSp delSp modSp del mod setBg">
        <pc:chgData name="KY Kong" userId="d284375dc8dd504e" providerId="LiveId" clId="{34693ED7-7C2F-49FC-96BE-67012FF5A773}" dt="2025-01-30T02:06:57.693" v="1195" actId="47"/>
        <pc:sldMkLst>
          <pc:docMk/>
          <pc:sldMk cId="2071528453" sldId="268"/>
        </pc:sldMkLst>
      </pc:sldChg>
      <pc:sldChg chg="delSp modSp del mod">
        <pc:chgData name="KY Kong" userId="d284375dc8dd504e" providerId="LiveId" clId="{34693ED7-7C2F-49FC-96BE-67012FF5A773}" dt="2025-01-30T03:28:44.746" v="4307" actId="47"/>
        <pc:sldMkLst>
          <pc:docMk/>
          <pc:sldMk cId="2317584853" sldId="269"/>
        </pc:sldMkLst>
      </pc:sldChg>
      <pc:sldChg chg="addSp delSp modSp mod setBg">
        <pc:chgData name="KY Kong" userId="d284375dc8dd504e" providerId="LiveId" clId="{34693ED7-7C2F-49FC-96BE-67012FF5A773}" dt="2025-02-08T21:54:01.494" v="4366" actId="26606"/>
        <pc:sldMkLst>
          <pc:docMk/>
          <pc:sldMk cId="3438727565" sldId="270"/>
        </pc:sldMkLst>
      </pc:sldChg>
      <pc:sldChg chg="addSp delSp modSp mod">
        <pc:chgData name="KY Kong" userId="d284375dc8dd504e" providerId="LiveId" clId="{34693ED7-7C2F-49FC-96BE-67012FF5A773}" dt="2025-01-22T19:40:04.447" v="914" actId="26606"/>
        <pc:sldMkLst>
          <pc:docMk/>
          <pc:sldMk cId="1199462578" sldId="272"/>
        </pc:sldMkLst>
      </pc:sldChg>
      <pc:sldChg chg="addSp delSp modSp mod setBg">
        <pc:chgData name="KY Kong" userId="d284375dc8dd504e" providerId="LiveId" clId="{34693ED7-7C2F-49FC-96BE-67012FF5A773}" dt="2025-02-08T21:54:45.267" v="4369" actId="26606"/>
        <pc:sldMkLst>
          <pc:docMk/>
          <pc:sldMk cId="3517776824" sldId="273"/>
        </pc:sldMkLst>
      </pc:sldChg>
      <pc:sldChg chg="delSp modSp add del mod setBg delDesignElem">
        <pc:chgData name="KY Kong" userId="d284375dc8dd504e" providerId="LiveId" clId="{34693ED7-7C2F-49FC-96BE-67012FF5A773}" dt="2025-01-22T02:45:32.106" v="53" actId="47"/>
        <pc:sldMkLst>
          <pc:docMk/>
          <pc:sldMk cId="795467129" sldId="274"/>
        </pc:sldMkLst>
      </pc:sldChg>
      <pc:sldChg chg="addSp modSp new mod">
        <pc:chgData name="KY Kong" userId="d284375dc8dd504e" providerId="LiveId" clId="{34693ED7-7C2F-49FC-96BE-67012FF5A773}" dt="2025-01-22T16:40:41.163" v="780" actId="20577"/>
        <pc:sldMkLst>
          <pc:docMk/>
          <pc:sldMk cId="1012359484" sldId="274"/>
        </pc:sldMkLst>
      </pc:sldChg>
      <pc:sldChg chg="modSp add">
        <pc:chgData name="KY Kong" userId="d284375dc8dd504e" providerId="LiveId" clId="{34693ED7-7C2F-49FC-96BE-67012FF5A773}" dt="2025-01-29T23:55:43.503" v="1160" actId="20577"/>
        <pc:sldMkLst>
          <pc:docMk/>
          <pc:sldMk cId="3451420673" sldId="275"/>
        </pc:sldMkLst>
      </pc:sldChg>
      <pc:sldChg chg="add del">
        <pc:chgData name="KY Kong" userId="d284375dc8dd504e" providerId="LiveId" clId="{34693ED7-7C2F-49FC-96BE-67012FF5A773}" dt="2025-01-29T23:55:56.367" v="1162" actId="47"/>
        <pc:sldMkLst>
          <pc:docMk/>
          <pc:sldMk cId="81182669" sldId="276"/>
        </pc:sldMkLst>
      </pc:sldChg>
      <pc:sldChg chg="addSp delSp modSp add mod">
        <pc:chgData name="KY Kong" userId="d284375dc8dd504e" providerId="LiveId" clId="{34693ED7-7C2F-49FC-96BE-67012FF5A773}" dt="2025-01-30T03:24:53.551" v="3803" actId="20577"/>
        <pc:sldMkLst>
          <pc:docMk/>
          <pc:sldMk cId="168411708" sldId="277"/>
        </pc:sldMkLst>
      </pc:sldChg>
      <pc:sldChg chg="addSp modSp new mod setBg">
        <pc:chgData name="KY Kong" userId="d284375dc8dd504e" providerId="LiveId" clId="{34693ED7-7C2F-49FC-96BE-67012FF5A773}" dt="2025-02-08T21:53:50.704" v="4362" actId="26606"/>
        <pc:sldMkLst>
          <pc:docMk/>
          <pc:sldMk cId="1270085691" sldId="278"/>
        </pc:sldMkLst>
      </pc:sldChg>
      <pc:sldChg chg="addSp modSp new mod setBg">
        <pc:chgData name="KY Kong" userId="d284375dc8dd504e" providerId="LiveId" clId="{34693ED7-7C2F-49FC-96BE-67012FF5A773}" dt="2025-02-08T21:53:53.895" v="4363" actId="26606"/>
        <pc:sldMkLst>
          <pc:docMk/>
          <pc:sldMk cId="911675269" sldId="279"/>
        </pc:sldMkLst>
      </pc:sldChg>
      <pc:sldChg chg="addSp modSp new mod setBg">
        <pc:chgData name="KY Kong" userId="d284375dc8dd504e" providerId="LiveId" clId="{34693ED7-7C2F-49FC-96BE-67012FF5A773}" dt="2025-02-08T21:53:56.532" v="4364" actId="26606"/>
        <pc:sldMkLst>
          <pc:docMk/>
          <pc:sldMk cId="891596622" sldId="280"/>
        </pc:sldMkLst>
      </pc:sldChg>
      <pc:sldChg chg="addSp modSp new mod setBg">
        <pc:chgData name="KY Kong" userId="d284375dc8dd504e" providerId="LiveId" clId="{34693ED7-7C2F-49FC-96BE-67012FF5A773}" dt="2025-02-08T21:53:36.518" v="4358" actId="26606"/>
        <pc:sldMkLst>
          <pc:docMk/>
          <pc:sldMk cId="4054958498" sldId="281"/>
        </pc:sldMkLst>
      </pc:sldChg>
      <pc:sldChg chg="addSp modSp new mod setBg">
        <pc:chgData name="KY Kong" userId="d284375dc8dd504e" providerId="LiveId" clId="{34693ED7-7C2F-49FC-96BE-67012FF5A773}" dt="2025-02-08T21:53:40.144" v="4359" actId="26606"/>
        <pc:sldMkLst>
          <pc:docMk/>
          <pc:sldMk cId="3592331803" sldId="282"/>
        </pc:sldMkLst>
      </pc:sldChg>
      <pc:sldChg chg="addSp modSp new mod setBg">
        <pc:chgData name="KY Kong" userId="d284375dc8dd504e" providerId="LiveId" clId="{34693ED7-7C2F-49FC-96BE-67012FF5A773}" dt="2025-02-08T21:53:43.263" v="4360" actId="26606"/>
        <pc:sldMkLst>
          <pc:docMk/>
          <pc:sldMk cId="2908391759" sldId="283"/>
        </pc:sldMkLst>
      </pc:sldChg>
      <pc:sldChg chg="addSp modSp new mod setBg">
        <pc:chgData name="KY Kong" userId="d284375dc8dd504e" providerId="LiveId" clId="{34693ED7-7C2F-49FC-96BE-67012FF5A773}" dt="2025-02-08T21:53:48.034" v="4361" actId="26606"/>
        <pc:sldMkLst>
          <pc:docMk/>
          <pc:sldMk cId="4059638224" sldId="284"/>
        </pc:sldMkLst>
      </pc:sldChg>
      <pc:sldChg chg="addSp modSp new mod setBg">
        <pc:chgData name="KY Kong" userId="d284375dc8dd504e" providerId="LiveId" clId="{34693ED7-7C2F-49FC-96BE-67012FF5A773}" dt="2025-02-08T21:53:58.976" v="4365" actId="26606"/>
        <pc:sldMkLst>
          <pc:docMk/>
          <pc:sldMk cId="2468405134" sldId="285"/>
        </pc:sldMkLst>
      </pc:sldChg>
    </pc:docChg>
  </pc:docChgLst>
  <pc:docChgLst>
    <pc:chgData name="Quincy Kong" userId="d284375dc8dd504e" providerId="LiveId" clId="{2D7A1DA6-56A8-490C-B8B3-EBFA8C78ADEF}"/>
    <pc:docChg chg="undo custSel addSld delSld modSld">
      <pc:chgData name="Quincy Kong" userId="d284375dc8dd504e" providerId="LiveId" clId="{2D7A1DA6-56A8-490C-B8B3-EBFA8C78ADEF}" dt="2025-07-07T16:37:25.245" v="1898" actId="20577"/>
      <pc:docMkLst>
        <pc:docMk/>
      </pc:docMkLst>
      <pc:sldChg chg="modSp del mod">
        <pc:chgData name="Quincy Kong" userId="d284375dc8dd504e" providerId="LiveId" clId="{2D7A1DA6-56A8-490C-B8B3-EBFA8C78ADEF}" dt="2025-07-07T14:56:37.127" v="510" actId="2696"/>
        <pc:sldMkLst>
          <pc:docMk/>
          <pc:sldMk cId="3438727565" sldId="270"/>
        </pc:sldMkLst>
        <pc:spChg chg="mod">
          <ac:chgData name="Quincy Kong" userId="d284375dc8dd504e" providerId="LiveId" clId="{2D7A1DA6-56A8-490C-B8B3-EBFA8C78ADEF}" dt="2025-07-07T14:45:43.134" v="465" actId="20577"/>
          <ac:spMkLst>
            <pc:docMk/>
            <pc:sldMk cId="3438727565" sldId="270"/>
            <ac:spMk id="3" creationId="{E8880ED5-C450-5B18-452C-C159A4846D91}"/>
          </ac:spMkLst>
        </pc:spChg>
      </pc:sldChg>
      <pc:sldChg chg="modSp del mod">
        <pc:chgData name="Quincy Kong" userId="d284375dc8dd504e" providerId="LiveId" clId="{2D7A1DA6-56A8-490C-B8B3-EBFA8C78ADEF}" dt="2025-07-07T15:04:45.150" v="768" actId="2696"/>
        <pc:sldMkLst>
          <pc:docMk/>
          <pc:sldMk cId="1199462578" sldId="272"/>
        </pc:sldMkLst>
        <pc:spChg chg="mod">
          <ac:chgData name="Quincy Kong" userId="d284375dc8dd504e" providerId="LiveId" clId="{2D7A1DA6-56A8-490C-B8B3-EBFA8C78ADEF}" dt="2025-07-07T15:00:13.859" v="760" actId="1076"/>
          <ac:spMkLst>
            <pc:docMk/>
            <pc:sldMk cId="1199462578" sldId="272"/>
            <ac:spMk id="7" creationId="{CD232F6E-55F8-A6AC-9480-7CD2AEBEC47A}"/>
          </ac:spMkLst>
        </pc:spChg>
        <pc:graphicFrameChg chg="mod">
          <ac:chgData name="Quincy Kong" userId="d284375dc8dd504e" providerId="LiveId" clId="{2D7A1DA6-56A8-490C-B8B3-EBFA8C78ADEF}" dt="2025-07-07T15:00:54.294" v="767" actId="12"/>
          <ac:graphicFrameMkLst>
            <pc:docMk/>
            <pc:sldMk cId="1199462578" sldId="272"/>
            <ac:graphicFrameMk id="10" creationId="{C0630EC8-8D7B-97C4-F46E-E2C3E76EDE22}"/>
          </ac:graphicFrameMkLst>
        </pc:graphicFrameChg>
        <pc:picChg chg="mod">
          <ac:chgData name="Quincy Kong" userId="d284375dc8dd504e" providerId="LiveId" clId="{2D7A1DA6-56A8-490C-B8B3-EBFA8C78ADEF}" dt="2025-07-07T15:00:23.833" v="763" actId="1076"/>
          <ac:picMkLst>
            <pc:docMk/>
            <pc:sldMk cId="1199462578" sldId="272"/>
            <ac:picMk id="4" creationId="{028508C4-4660-A617-BE58-D3946D57DFB3}"/>
          </ac:picMkLst>
        </pc:picChg>
      </pc:sldChg>
      <pc:sldChg chg="del">
        <pc:chgData name="Quincy Kong" userId="d284375dc8dd504e" providerId="LiveId" clId="{2D7A1DA6-56A8-490C-B8B3-EBFA8C78ADEF}" dt="2025-07-07T15:04:45.150" v="768" actId="2696"/>
        <pc:sldMkLst>
          <pc:docMk/>
          <pc:sldMk cId="3517776824" sldId="273"/>
        </pc:sldMkLst>
      </pc:sldChg>
      <pc:sldChg chg="del">
        <pc:chgData name="Quincy Kong" userId="d284375dc8dd504e" providerId="LiveId" clId="{2D7A1DA6-56A8-490C-B8B3-EBFA8C78ADEF}" dt="2025-07-07T14:59:38.892" v="757" actId="47"/>
        <pc:sldMkLst>
          <pc:docMk/>
          <pc:sldMk cId="1012359484" sldId="274"/>
        </pc:sldMkLst>
      </pc:sldChg>
      <pc:sldChg chg="modSp mod">
        <pc:chgData name="Quincy Kong" userId="d284375dc8dd504e" providerId="LiveId" clId="{2D7A1DA6-56A8-490C-B8B3-EBFA8C78ADEF}" dt="2025-07-07T14:44:04.622" v="453" actId="13926"/>
        <pc:sldMkLst>
          <pc:docMk/>
          <pc:sldMk cId="1270085691" sldId="278"/>
        </pc:sldMkLst>
        <pc:spChg chg="mod">
          <ac:chgData name="Quincy Kong" userId="d284375dc8dd504e" providerId="LiveId" clId="{2D7A1DA6-56A8-490C-B8B3-EBFA8C78ADEF}" dt="2025-07-07T14:44:04.622" v="453" actId="13926"/>
          <ac:spMkLst>
            <pc:docMk/>
            <pc:sldMk cId="1270085691" sldId="278"/>
            <ac:spMk id="3" creationId="{70B70627-E1E5-F2C1-6E93-FECEA24A8950}"/>
          </ac:spMkLst>
        </pc:spChg>
      </pc:sldChg>
      <pc:sldChg chg="modSp mod">
        <pc:chgData name="Quincy Kong" userId="d284375dc8dd504e" providerId="LiveId" clId="{2D7A1DA6-56A8-490C-B8B3-EBFA8C78ADEF}" dt="2025-07-07T14:44:39.287" v="460" actId="20577"/>
        <pc:sldMkLst>
          <pc:docMk/>
          <pc:sldMk cId="911675269" sldId="279"/>
        </pc:sldMkLst>
        <pc:spChg chg="mod">
          <ac:chgData name="Quincy Kong" userId="d284375dc8dd504e" providerId="LiveId" clId="{2D7A1DA6-56A8-490C-B8B3-EBFA8C78ADEF}" dt="2025-07-07T14:44:39.287" v="460" actId="20577"/>
          <ac:spMkLst>
            <pc:docMk/>
            <pc:sldMk cId="911675269" sldId="279"/>
            <ac:spMk id="3" creationId="{B6A67338-AC05-1B76-2119-8969F84A227B}"/>
          </ac:spMkLst>
        </pc:spChg>
      </pc:sldChg>
      <pc:sldChg chg="modSp mod">
        <pc:chgData name="Quincy Kong" userId="d284375dc8dd504e" providerId="LiveId" clId="{2D7A1DA6-56A8-490C-B8B3-EBFA8C78ADEF}" dt="2025-07-07T14:44:43.848" v="461" actId="20577"/>
        <pc:sldMkLst>
          <pc:docMk/>
          <pc:sldMk cId="891596622" sldId="280"/>
        </pc:sldMkLst>
        <pc:spChg chg="mod">
          <ac:chgData name="Quincy Kong" userId="d284375dc8dd504e" providerId="LiveId" clId="{2D7A1DA6-56A8-490C-B8B3-EBFA8C78ADEF}" dt="2025-07-07T14:44:43.848" v="461" actId="20577"/>
          <ac:spMkLst>
            <pc:docMk/>
            <pc:sldMk cId="891596622" sldId="280"/>
            <ac:spMk id="3" creationId="{277EB100-0399-82E4-6EDC-15F41DF28628}"/>
          </ac:spMkLst>
        </pc:spChg>
      </pc:sldChg>
      <pc:sldChg chg="modSp del mod">
        <pc:chgData name="Quincy Kong" userId="d284375dc8dd504e" providerId="LiveId" clId="{2D7A1DA6-56A8-490C-B8B3-EBFA8C78ADEF}" dt="2025-07-07T14:41:31.283" v="443" actId="2696"/>
        <pc:sldMkLst>
          <pc:docMk/>
          <pc:sldMk cId="4054958498" sldId="281"/>
        </pc:sldMkLst>
        <pc:spChg chg="mod">
          <ac:chgData name="Quincy Kong" userId="d284375dc8dd504e" providerId="LiveId" clId="{2D7A1DA6-56A8-490C-B8B3-EBFA8C78ADEF}" dt="2025-07-07T14:26:40.837" v="52" actId="108"/>
          <ac:spMkLst>
            <pc:docMk/>
            <pc:sldMk cId="4054958498" sldId="281"/>
            <ac:spMk id="3" creationId="{9BE8566A-CB68-AA22-1207-E855975B255A}"/>
          </ac:spMkLst>
        </pc:spChg>
      </pc:sldChg>
      <pc:sldChg chg="modSp mod">
        <pc:chgData name="Quincy Kong" userId="d284375dc8dd504e" providerId="LiveId" clId="{2D7A1DA6-56A8-490C-B8B3-EBFA8C78ADEF}" dt="2025-07-07T14:42:05.324" v="445" actId="207"/>
        <pc:sldMkLst>
          <pc:docMk/>
          <pc:sldMk cId="3592331803" sldId="282"/>
        </pc:sldMkLst>
        <pc:spChg chg="mod">
          <ac:chgData name="Quincy Kong" userId="d284375dc8dd504e" providerId="LiveId" clId="{2D7A1DA6-56A8-490C-B8B3-EBFA8C78ADEF}" dt="2025-07-07T14:42:05.324" v="445" actId="207"/>
          <ac:spMkLst>
            <pc:docMk/>
            <pc:sldMk cId="3592331803" sldId="282"/>
            <ac:spMk id="3" creationId="{0EC0F837-DB06-DBD4-DEE1-5163BDC1CF7F}"/>
          </ac:spMkLst>
        </pc:spChg>
      </pc:sldChg>
      <pc:sldChg chg="modSp mod">
        <pc:chgData name="Quincy Kong" userId="d284375dc8dd504e" providerId="LiveId" clId="{2D7A1DA6-56A8-490C-B8B3-EBFA8C78ADEF}" dt="2025-06-26T18:20:34.198" v="40" actId="108"/>
        <pc:sldMkLst>
          <pc:docMk/>
          <pc:sldMk cId="2908391759" sldId="283"/>
        </pc:sldMkLst>
        <pc:spChg chg="mod">
          <ac:chgData name="Quincy Kong" userId="d284375dc8dd504e" providerId="LiveId" clId="{2D7A1DA6-56A8-490C-B8B3-EBFA8C78ADEF}" dt="2025-06-26T18:20:34.198" v="40" actId="108"/>
          <ac:spMkLst>
            <pc:docMk/>
            <pc:sldMk cId="2908391759" sldId="283"/>
            <ac:spMk id="3" creationId="{58D3842F-E07A-5D89-B97C-32379AF9E439}"/>
          </ac:spMkLst>
        </pc:spChg>
      </pc:sldChg>
      <pc:sldChg chg="addSp delSp modSp mod">
        <pc:chgData name="Quincy Kong" userId="d284375dc8dd504e" providerId="LiveId" clId="{2D7A1DA6-56A8-490C-B8B3-EBFA8C78ADEF}" dt="2025-07-07T14:43:40.471" v="451" actId="13926"/>
        <pc:sldMkLst>
          <pc:docMk/>
          <pc:sldMk cId="4059638224" sldId="284"/>
        </pc:sldMkLst>
        <pc:spChg chg="mod">
          <ac:chgData name="Quincy Kong" userId="d284375dc8dd504e" providerId="LiveId" clId="{2D7A1DA6-56A8-490C-B8B3-EBFA8C78ADEF}" dt="2025-07-07T14:43:06.143" v="447" actId="26606"/>
          <ac:spMkLst>
            <pc:docMk/>
            <pc:sldMk cId="4059638224" sldId="284"/>
            <ac:spMk id="2" creationId="{B4A22972-5F31-0E0D-5B48-0BC0B1D548EA}"/>
          </ac:spMkLst>
        </pc:spChg>
        <pc:spChg chg="mod">
          <ac:chgData name="Quincy Kong" userId="d284375dc8dd504e" providerId="LiveId" clId="{2D7A1DA6-56A8-490C-B8B3-EBFA8C78ADEF}" dt="2025-07-07T14:43:40.471" v="451" actId="13926"/>
          <ac:spMkLst>
            <pc:docMk/>
            <pc:sldMk cId="4059638224" sldId="284"/>
            <ac:spMk id="3" creationId="{F928587F-1D4D-7712-BA11-02B76A4B2344}"/>
          </ac:spMkLst>
        </pc:spChg>
        <pc:spChg chg="add del">
          <ac:chgData name="Quincy Kong" userId="d284375dc8dd504e" providerId="LiveId" clId="{2D7A1DA6-56A8-490C-B8B3-EBFA8C78ADEF}" dt="2025-07-07T14:43:06.143" v="447" actId="26606"/>
          <ac:spMkLst>
            <pc:docMk/>
            <pc:sldMk cId="4059638224" sldId="284"/>
            <ac:spMk id="8" creationId="{1BB867FF-FC45-48F7-8104-F89BE54909F1}"/>
          </ac:spMkLst>
        </pc:spChg>
        <pc:spChg chg="add del">
          <ac:chgData name="Quincy Kong" userId="d284375dc8dd504e" providerId="LiveId" clId="{2D7A1DA6-56A8-490C-B8B3-EBFA8C78ADEF}" dt="2025-07-07T14:43:06.143" v="447" actId="26606"/>
          <ac:spMkLst>
            <pc:docMk/>
            <pc:sldMk cId="4059638224" sldId="284"/>
            <ac:spMk id="10" creationId="{8BB56887-D0D5-4F0C-9E19-7247EB83C8B7}"/>
          </ac:spMkLst>
        </pc:spChg>
        <pc:spChg chg="add del">
          <ac:chgData name="Quincy Kong" userId="d284375dc8dd504e" providerId="LiveId" clId="{2D7A1DA6-56A8-490C-B8B3-EBFA8C78ADEF}" dt="2025-07-07T14:43:06.143" v="447" actId="26606"/>
          <ac:spMkLst>
            <pc:docMk/>
            <pc:sldMk cId="4059638224" sldId="284"/>
            <ac:spMk id="12" creationId="{081E4A58-353D-44AE-B2FC-2A74E2E400F7}"/>
          </ac:spMkLst>
        </pc:spChg>
        <pc:grpChg chg="add del">
          <ac:chgData name="Quincy Kong" userId="d284375dc8dd504e" providerId="LiveId" clId="{2D7A1DA6-56A8-490C-B8B3-EBFA8C78ADEF}" dt="2025-07-07T14:43:06.143" v="447" actId="26606"/>
          <ac:grpSpMkLst>
            <pc:docMk/>
            <pc:sldMk cId="4059638224" sldId="284"/>
            <ac:grpSpMk id="18" creationId="{5EFBDE31-BB3E-6CFC-23CD-B5976DA38438}"/>
          </ac:grpSpMkLst>
        </pc:grpChg>
        <pc:picChg chg="add del">
          <ac:chgData name="Quincy Kong" userId="d284375dc8dd504e" providerId="LiveId" clId="{2D7A1DA6-56A8-490C-B8B3-EBFA8C78ADEF}" dt="2025-07-07T14:43:06.143" v="447" actId="26606"/>
          <ac:picMkLst>
            <pc:docMk/>
            <pc:sldMk cId="4059638224" sldId="284"/>
            <ac:picMk id="14" creationId="{F538EB93-9785-5FC8-05F6-7E3C8BBAF0B4}"/>
          </ac:picMkLst>
        </pc:picChg>
      </pc:sldChg>
      <pc:sldChg chg="modSp mod">
        <pc:chgData name="Quincy Kong" userId="d284375dc8dd504e" providerId="LiveId" clId="{2D7A1DA6-56A8-490C-B8B3-EBFA8C78ADEF}" dt="2025-07-07T14:44:58.008" v="462" actId="13926"/>
        <pc:sldMkLst>
          <pc:docMk/>
          <pc:sldMk cId="2468405134" sldId="285"/>
        </pc:sldMkLst>
        <pc:spChg chg="mod">
          <ac:chgData name="Quincy Kong" userId="d284375dc8dd504e" providerId="LiveId" clId="{2D7A1DA6-56A8-490C-B8B3-EBFA8C78ADEF}" dt="2025-07-07T14:44:58.008" v="462" actId="13926"/>
          <ac:spMkLst>
            <pc:docMk/>
            <pc:sldMk cId="2468405134" sldId="285"/>
            <ac:spMk id="3" creationId="{CB42845D-DDAB-E478-D1E0-88C6421B0756}"/>
          </ac:spMkLst>
        </pc:spChg>
      </pc:sldChg>
      <pc:sldChg chg="addSp delSp modSp add mod setBg delDesignElem">
        <pc:chgData name="Quincy Kong" userId="d284375dc8dd504e" providerId="LiveId" clId="{2D7A1DA6-56A8-490C-B8B3-EBFA8C78ADEF}" dt="2025-07-07T14:41:12.458" v="442" actId="20577"/>
        <pc:sldMkLst>
          <pc:docMk/>
          <pc:sldMk cId="489116356" sldId="286"/>
        </pc:sldMkLst>
        <pc:spChg chg="del">
          <ac:chgData name="Quincy Kong" userId="d284375dc8dd504e" providerId="LiveId" clId="{2D7A1DA6-56A8-490C-B8B3-EBFA8C78ADEF}" dt="2025-07-07T14:26:55.524" v="55" actId="478"/>
          <ac:spMkLst>
            <pc:docMk/>
            <pc:sldMk cId="489116356" sldId="286"/>
            <ac:spMk id="3" creationId="{5DED03C9-BC1D-75D0-551E-EA48C90D2F5F}"/>
          </ac:spMkLst>
        </pc:spChg>
        <pc:spChg chg="add del mod">
          <ac:chgData name="Quincy Kong" userId="d284375dc8dd504e" providerId="LiveId" clId="{2D7A1DA6-56A8-490C-B8B3-EBFA8C78ADEF}" dt="2025-07-07T14:27:01.947" v="56" actId="3680"/>
          <ac:spMkLst>
            <pc:docMk/>
            <pc:sldMk cId="489116356" sldId="286"/>
            <ac:spMk id="5" creationId="{F4C06EF5-D4B9-3575-BC8E-A5D76B4C13E6}"/>
          </ac:spMkLst>
        </pc:spChg>
        <pc:spChg chg="del">
          <ac:chgData name="Quincy Kong" userId="d284375dc8dd504e" providerId="LiveId" clId="{2D7A1DA6-56A8-490C-B8B3-EBFA8C78ADEF}" dt="2025-07-07T14:26:49.537" v="54"/>
          <ac:spMkLst>
            <pc:docMk/>
            <pc:sldMk cId="489116356" sldId="286"/>
            <ac:spMk id="8" creationId="{1AA56BB5-C56C-810A-CEDA-F91E3F6A17E3}"/>
          </ac:spMkLst>
        </pc:spChg>
        <pc:spChg chg="del">
          <ac:chgData name="Quincy Kong" userId="d284375dc8dd504e" providerId="LiveId" clId="{2D7A1DA6-56A8-490C-B8B3-EBFA8C78ADEF}" dt="2025-07-07T14:26:49.537" v="54"/>
          <ac:spMkLst>
            <pc:docMk/>
            <pc:sldMk cId="489116356" sldId="286"/>
            <ac:spMk id="10" creationId="{C69888D9-3C45-9F8F-26BE-297AA9350747}"/>
          </ac:spMkLst>
        </pc:spChg>
        <pc:spChg chg="del">
          <ac:chgData name="Quincy Kong" userId="d284375dc8dd504e" providerId="LiveId" clId="{2D7A1DA6-56A8-490C-B8B3-EBFA8C78ADEF}" dt="2025-07-07T14:26:49.537" v="54"/>
          <ac:spMkLst>
            <pc:docMk/>
            <pc:sldMk cId="489116356" sldId="286"/>
            <ac:spMk id="12" creationId="{3C3488E4-BC3C-0781-B8B3-3BB426981597}"/>
          </ac:spMkLst>
        </pc:spChg>
        <pc:graphicFrameChg chg="add mod ord modGraphic">
          <ac:chgData name="Quincy Kong" userId="d284375dc8dd504e" providerId="LiveId" clId="{2D7A1DA6-56A8-490C-B8B3-EBFA8C78ADEF}" dt="2025-07-07T14:41:12.458" v="442" actId="20577"/>
          <ac:graphicFrameMkLst>
            <pc:docMk/>
            <pc:sldMk cId="489116356" sldId="286"/>
            <ac:graphicFrameMk id="6" creationId="{08C3AF95-8BC7-1130-A9EF-D08AC7C2BC2C}"/>
          </ac:graphicFrameMkLst>
        </pc:graphicFrameChg>
      </pc:sldChg>
      <pc:sldChg chg="modSp add mod">
        <pc:chgData name="Quincy Kong" userId="d284375dc8dd504e" providerId="LiveId" clId="{2D7A1DA6-56A8-490C-B8B3-EBFA8C78ADEF}" dt="2025-07-07T15:58:13.137" v="1330" actId="20577"/>
        <pc:sldMkLst>
          <pc:docMk/>
          <pc:sldMk cId="3997078495" sldId="287"/>
        </pc:sldMkLst>
        <pc:spChg chg="mod">
          <ac:chgData name="Quincy Kong" userId="d284375dc8dd504e" providerId="LiveId" clId="{2D7A1DA6-56A8-490C-B8B3-EBFA8C78ADEF}" dt="2025-07-07T15:58:13.137" v="1330" actId="20577"/>
          <ac:spMkLst>
            <pc:docMk/>
            <pc:sldMk cId="3997078495" sldId="287"/>
            <ac:spMk id="2" creationId="{CC378B49-541D-71ED-1806-6B8B97B45FC9}"/>
          </ac:spMkLst>
        </pc:spChg>
        <pc:spChg chg="mod">
          <ac:chgData name="Quincy Kong" userId="d284375dc8dd504e" providerId="LiveId" clId="{2D7A1DA6-56A8-490C-B8B3-EBFA8C78ADEF}" dt="2025-07-07T15:57:28.425" v="1303" actId="113"/>
          <ac:spMkLst>
            <pc:docMk/>
            <pc:sldMk cId="3997078495" sldId="287"/>
            <ac:spMk id="3" creationId="{5D5BC42E-6C59-7CBF-1A7D-C7464F530AE2}"/>
          </ac:spMkLst>
        </pc:spChg>
        <pc:spChg chg="mod">
          <ac:chgData name="Quincy Kong" userId="d284375dc8dd504e" providerId="LiveId" clId="{2D7A1DA6-56A8-490C-B8B3-EBFA8C78ADEF}" dt="2025-07-07T14:59:49.417" v="759" actId="13926"/>
          <ac:spMkLst>
            <pc:docMk/>
            <pc:sldMk cId="3997078495" sldId="287"/>
            <ac:spMk id="4" creationId="{3FEE4127-4C4F-3712-86CA-C95080B47DC6}"/>
          </ac:spMkLst>
        </pc:spChg>
      </pc:sldChg>
      <pc:sldChg chg="addSp modSp new mod">
        <pc:chgData name="Quincy Kong" userId="d284375dc8dd504e" providerId="LiveId" clId="{2D7A1DA6-56A8-490C-B8B3-EBFA8C78ADEF}" dt="2025-07-07T15:51:46.709" v="945" actId="20577"/>
        <pc:sldMkLst>
          <pc:docMk/>
          <pc:sldMk cId="2722392406" sldId="288"/>
        </pc:sldMkLst>
        <pc:spChg chg="mod">
          <ac:chgData name="Quincy Kong" userId="d284375dc8dd504e" providerId="LiveId" clId="{2D7A1DA6-56A8-490C-B8B3-EBFA8C78ADEF}" dt="2025-07-07T15:48:20.416" v="786" actId="20577"/>
          <ac:spMkLst>
            <pc:docMk/>
            <pc:sldMk cId="2722392406" sldId="288"/>
            <ac:spMk id="2" creationId="{BE96AA09-F18B-9ED1-DB9E-04F233C9D5E2}"/>
          </ac:spMkLst>
        </pc:spChg>
        <pc:spChg chg="mod">
          <ac:chgData name="Quincy Kong" userId="d284375dc8dd504e" providerId="LiveId" clId="{2D7A1DA6-56A8-490C-B8B3-EBFA8C78ADEF}" dt="2025-07-07T15:48:43.258" v="865" actId="20577"/>
          <ac:spMkLst>
            <pc:docMk/>
            <pc:sldMk cId="2722392406" sldId="288"/>
            <ac:spMk id="3" creationId="{C59C19E6-FAF7-87E8-3BB2-3E0E57315FD9}"/>
          </ac:spMkLst>
        </pc:spChg>
        <pc:spChg chg="add mod">
          <ac:chgData name="Quincy Kong" userId="d284375dc8dd504e" providerId="LiveId" clId="{2D7A1DA6-56A8-490C-B8B3-EBFA8C78ADEF}" dt="2025-07-07T15:51:07.300" v="935" actId="14100"/>
          <ac:spMkLst>
            <pc:docMk/>
            <pc:sldMk cId="2722392406" sldId="288"/>
            <ac:spMk id="4" creationId="{5CD32578-6A7C-09F3-1585-36C35CA6EFC4}"/>
          </ac:spMkLst>
        </pc:spChg>
        <pc:spChg chg="add mod">
          <ac:chgData name="Quincy Kong" userId="d284375dc8dd504e" providerId="LiveId" clId="{2D7A1DA6-56A8-490C-B8B3-EBFA8C78ADEF}" dt="2025-07-07T15:49:04.326" v="869" actId="767"/>
          <ac:spMkLst>
            <pc:docMk/>
            <pc:sldMk cId="2722392406" sldId="288"/>
            <ac:spMk id="5" creationId="{70CA2BB4-CB5C-E06D-0D65-4AA6FE6525BE}"/>
          </ac:spMkLst>
        </pc:spChg>
        <pc:spChg chg="add mod">
          <ac:chgData name="Quincy Kong" userId="d284375dc8dd504e" providerId="LiveId" clId="{2D7A1DA6-56A8-490C-B8B3-EBFA8C78ADEF}" dt="2025-07-07T15:51:46.709" v="945" actId="20577"/>
          <ac:spMkLst>
            <pc:docMk/>
            <pc:sldMk cId="2722392406" sldId="288"/>
            <ac:spMk id="6" creationId="{048AB499-D3E2-3CB8-A07E-4AB5EADE3F0D}"/>
          </ac:spMkLst>
        </pc:spChg>
      </pc:sldChg>
      <pc:sldChg chg="addSp modSp new mod">
        <pc:chgData name="Quincy Kong" userId="d284375dc8dd504e" providerId="LiveId" clId="{2D7A1DA6-56A8-490C-B8B3-EBFA8C78ADEF}" dt="2025-07-07T16:07:35.478" v="1684" actId="27636"/>
        <pc:sldMkLst>
          <pc:docMk/>
          <pc:sldMk cId="1660319842" sldId="289"/>
        </pc:sldMkLst>
        <pc:spChg chg="mod">
          <ac:chgData name="Quincy Kong" userId="d284375dc8dd504e" providerId="LiveId" clId="{2D7A1DA6-56A8-490C-B8B3-EBFA8C78ADEF}" dt="2025-07-07T15:58:08.929" v="1329" actId="20577"/>
          <ac:spMkLst>
            <pc:docMk/>
            <pc:sldMk cId="1660319842" sldId="289"/>
            <ac:spMk id="2" creationId="{053C2BE5-2A70-03F3-FDBF-CBD14680670F}"/>
          </ac:spMkLst>
        </pc:spChg>
        <pc:spChg chg="mod">
          <ac:chgData name="Quincy Kong" userId="d284375dc8dd504e" providerId="LiveId" clId="{2D7A1DA6-56A8-490C-B8B3-EBFA8C78ADEF}" dt="2025-07-07T16:07:35.478" v="1684" actId="27636"/>
          <ac:spMkLst>
            <pc:docMk/>
            <pc:sldMk cId="1660319842" sldId="289"/>
            <ac:spMk id="3" creationId="{01D7945F-914C-2A0F-E8EB-1EEBF536A823}"/>
          </ac:spMkLst>
        </pc:spChg>
        <pc:spChg chg="add mod">
          <ac:chgData name="Quincy Kong" userId="d284375dc8dd504e" providerId="LiveId" clId="{2D7A1DA6-56A8-490C-B8B3-EBFA8C78ADEF}" dt="2025-07-07T15:53:55.059" v="1010" actId="14100"/>
          <ac:spMkLst>
            <pc:docMk/>
            <pc:sldMk cId="1660319842" sldId="289"/>
            <ac:spMk id="4" creationId="{C3706934-52C4-4518-AAC3-AC186A9DA9CE}"/>
          </ac:spMkLst>
        </pc:spChg>
      </pc:sldChg>
      <pc:sldChg chg="modSp new del mod">
        <pc:chgData name="Quincy Kong" userId="d284375dc8dd504e" providerId="LiveId" clId="{2D7A1DA6-56A8-490C-B8B3-EBFA8C78ADEF}" dt="2025-07-07T16:01:35.309" v="1613" actId="47"/>
        <pc:sldMkLst>
          <pc:docMk/>
          <pc:sldMk cId="1394130032" sldId="290"/>
        </pc:sldMkLst>
        <pc:spChg chg="mod">
          <ac:chgData name="Quincy Kong" userId="d284375dc8dd504e" providerId="LiveId" clId="{2D7A1DA6-56A8-490C-B8B3-EBFA8C78ADEF}" dt="2025-07-07T15:57:40.387" v="1310" actId="20577"/>
          <ac:spMkLst>
            <pc:docMk/>
            <pc:sldMk cId="1394130032" sldId="290"/>
            <ac:spMk id="2" creationId="{C32B308A-8F49-B0D6-7448-F89A180D09C2}"/>
          </ac:spMkLst>
        </pc:spChg>
      </pc:sldChg>
      <pc:sldChg chg="modSp add mod">
        <pc:chgData name="Quincy Kong" userId="d284375dc8dd504e" providerId="LiveId" clId="{2D7A1DA6-56A8-490C-B8B3-EBFA8C78ADEF}" dt="2025-07-07T16:09:12.124" v="1777" actId="1076"/>
        <pc:sldMkLst>
          <pc:docMk/>
          <pc:sldMk cId="922713689" sldId="291"/>
        </pc:sldMkLst>
        <pc:spChg chg="mod">
          <ac:chgData name="Quincy Kong" userId="d284375dc8dd504e" providerId="LiveId" clId="{2D7A1DA6-56A8-490C-B8B3-EBFA8C78ADEF}" dt="2025-07-07T15:58:05.561" v="1327" actId="20577"/>
          <ac:spMkLst>
            <pc:docMk/>
            <pc:sldMk cId="922713689" sldId="291"/>
            <ac:spMk id="2" creationId="{5EF1F5AD-78FB-633C-5FA4-493D389960E7}"/>
          </ac:spMkLst>
        </pc:spChg>
        <pc:spChg chg="mod">
          <ac:chgData name="Quincy Kong" userId="d284375dc8dd504e" providerId="LiveId" clId="{2D7A1DA6-56A8-490C-B8B3-EBFA8C78ADEF}" dt="2025-07-07T16:09:04.234" v="1776" actId="13926"/>
          <ac:spMkLst>
            <pc:docMk/>
            <pc:sldMk cId="922713689" sldId="291"/>
            <ac:spMk id="3" creationId="{A16B2E96-46EA-D302-DDBB-91C0AE9C9360}"/>
          </ac:spMkLst>
        </pc:spChg>
        <pc:spChg chg="mod">
          <ac:chgData name="Quincy Kong" userId="d284375dc8dd504e" providerId="LiveId" clId="{2D7A1DA6-56A8-490C-B8B3-EBFA8C78ADEF}" dt="2025-07-07T16:09:12.124" v="1777" actId="1076"/>
          <ac:spMkLst>
            <pc:docMk/>
            <pc:sldMk cId="922713689" sldId="291"/>
            <ac:spMk id="4" creationId="{367D5FDE-01D9-D544-B118-41B15216F64E}"/>
          </ac:spMkLst>
        </pc:spChg>
      </pc:sldChg>
      <pc:sldChg chg="addSp modSp new mod">
        <pc:chgData name="Quincy Kong" userId="d284375dc8dd504e" providerId="LiveId" clId="{2D7A1DA6-56A8-490C-B8B3-EBFA8C78ADEF}" dt="2025-07-07T16:03:12.808" v="1649" actId="403"/>
        <pc:sldMkLst>
          <pc:docMk/>
          <pc:sldMk cId="459975820" sldId="292"/>
        </pc:sldMkLst>
        <pc:spChg chg="mod">
          <ac:chgData name="Quincy Kong" userId="d284375dc8dd504e" providerId="LiveId" clId="{2D7A1DA6-56A8-490C-B8B3-EBFA8C78ADEF}" dt="2025-07-07T16:01:58.174" v="1634" actId="20577"/>
          <ac:spMkLst>
            <pc:docMk/>
            <pc:sldMk cId="459975820" sldId="292"/>
            <ac:spMk id="2" creationId="{5EC6F10F-84D8-EA1E-549F-37C692B951AA}"/>
          </ac:spMkLst>
        </pc:spChg>
        <pc:spChg chg="mod">
          <ac:chgData name="Quincy Kong" userId="d284375dc8dd504e" providerId="LiveId" clId="{2D7A1DA6-56A8-490C-B8B3-EBFA8C78ADEF}" dt="2025-07-07T16:02:32.319" v="1636" actId="14100"/>
          <ac:spMkLst>
            <pc:docMk/>
            <pc:sldMk cId="459975820" sldId="292"/>
            <ac:spMk id="3" creationId="{3ABF5131-ECDB-8761-A4A9-266B061141C7}"/>
          </ac:spMkLst>
        </pc:spChg>
        <pc:spChg chg="add mod">
          <ac:chgData name="Quincy Kong" userId="d284375dc8dd504e" providerId="LiveId" clId="{2D7A1DA6-56A8-490C-B8B3-EBFA8C78ADEF}" dt="2025-07-07T16:03:12.808" v="1649" actId="403"/>
          <ac:spMkLst>
            <pc:docMk/>
            <pc:sldMk cId="459975820" sldId="292"/>
            <ac:spMk id="4" creationId="{5ADD0197-28EE-44E0-B491-3CD94B2730EC}"/>
          </ac:spMkLst>
        </pc:spChg>
      </pc:sldChg>
      <pc:sldChg chg="modSp new mod">
        <pc:chgData name="Quincy Kong" userId="d284375dc8dd504e" providerId="LiveId" clId="{2D7A1DA6-56A8-490C-B8B3-EBFA8C78ADEF}" dt="2025-07-07T16:10:54.914" v="1792" actId="20577"/>
        <pc:sldMkLst>
          <pc:docMk/>
          <pc:sldMk cId="684182879" sldId="293"/>
        </pc:sldMkLst>
        <pc:spChg chg="mod">
          <ac:chgData name="Quincy Kong" userId="d284375dc8dd504e" providerId="LiveId" clId="{2D7A1DA6-56A8-490C-B8B3-EBFA8C78ADEF}" dt="2025-07-07T16:10:54.914" v="1792" actId="20577"/>
          <ac:spMkLst>
            <pc:docMk/>
            <pc:sldMk cId="684182879" sldId="293"/>
            <ac:spMk id="2" creationId="{08C9381B-57D5-3DAD-A142-3353326EFFD2}"/>
          </ac:spMkLst>
        </pc:spChg>
        <pc:spChg chg="mod">
          <ac:chgData name="Quincy Kong" userId="d284375dc8dd504e" providerId="LiveId" clId="{2D7A1DA6-56A8-490C-B8B3-EBFA8C78ADEF}" dt="2025-07-07T16:09:55.172" v="1784" actId="12"/>
          <ac:spMkLst>
            <pc:docMk/>
            <pc:sldMk cId="684182879" sldId="293"/>
            <ac:spMk id="3" creationId="{1B288291-9C15-631C-2255-03BD2610B4C4}"/>
          </ac:spMkLst>
        </pc:spChg>
      </pc:sldChg>
      <pc:sldChg chg="modSp new mod">
        <pc:chgData name="Quincy Kong" userId="d284375dc8dd504e" providerId="LiveId" clId="{2D7A1DA6-56A8-490C-B8B3-EBFA8C78ADEF}" dt="2025-07-07T16:37:25.245" v="1898" actId="20577"/>
        <pc:sldMkLst>
          <pc:docMk/>
          <pc:sldMk cId="1746505326" sldId="294"/>
        </pc:sldMkLst>
        <pc:spChg chg="mod">
          <ac:chgData name="Quincy Kong" userId="d284375dc8dd504e" providerId="LiveId" clId="{2D7A1DA6-56A8-490C-B8B3-EBFA8C78ADEF}" dt="2025-07-07T16:37:25.245" v="1898" actId="20577"/>
          <ac:spMkLst>
            <pc:docMk/>
            <pc:sldMk cId="1746505326" sldId="294"/>
            <ac:spMk id="2" creationId="{28A6D92B-B1A8-BE28-F8DE-58B277F7F6E1}"/>
          </ac:spMkLst>
        </pc:spChg>
        <pc:spChg chg="mod">
          <ac:chgData name="Quincy Kong" userId="d284375dc8dd504e" providerId="LiveId" clId="{2D7A1DA6-56A8-490C-B8B3-EBFA8C78ADEF}" dt="2025-07-07T16:21:22.332" v="1886" actId="20577"/>
          <ac:spMkLst>
            <pc:docMk/>
            <pc:sldMk cId="1746505326" sldId="294"/>
            <ac:spMk id="3" creationId="{13444893-B8CC-9E5E-F095-5F2332D68E8D}"/>
          </ac:spMkLst>
        </pc:spChg>
      </pc:sldChg>
    </pc:docChg>
  </pc:docChgLst>
  <pc:docChgLst>
    <pc:chgData name="KY Kong" userId="d284375dc8dd504e" providerId="LiveId" clId="{7CF668FE-BE20-42A2-867B-28A0A389FFCB}"/>
    <pc:docChg chg="undo custSel modSld">
      <pc:chgData name="KY Kong" userId="d284375dc8dd504e" providerId="LiveId" clId="{7CF668FE-BE20-42A2-867B-28A0A389FFCB}" dt="2024-12-11T19:44:52.111" v="11" actId="1076"/>
      <pc:docMkLst>
        <pc:docMk/>
      </pc:docMkLst>
      <pc:sldChg chg="modSp mod">
        <pc:chgData name="KY Kong" userId="d284375dc8dd504e" providerId="LiveId" clId="{7CF668FE-BE20-42A2-867B-28A0A389FFCB}" dt="2024-12-11T19:44:52.111" v="11" actId="1076"/>
        <pc:sldMkLst>
          <pc:docMk/>
          <pc:sldMk cId="1612033742" sldId="257"/>
        </pc:sldMkLst>
      </pc:sldChg>
    </pc:docChg>
  </pc:docChgLst>
  <pc:docChgLst>
    <pc:chgData name="KY Kong" userId="d284375dc8dd504e" providerId="LiveId" clId="{77D5A6EF-531E-4386-88F3-C5736572EE98}"/>
    <pc:docChg chg="undo custSel addSld modSld">
      <pc:chgData name="KY Kong" userId="d284375dc8dd504e" providerId="LiveId" clId="{77D5A6EF-531E-4386-88F3-C5736572EE98}" dt="2024-10-05T22:19:02.921" v="1714" actId="1076"/>
      <pc:docMkLst>
        <pc:docMk/>
      </pc:docMkLst>
      <pc:sldChg chg="addSp modSp mod setBg">
        <pc:chgData name="KY Kong" userId="d284375dc8dd504e" providerId="LiveId" clId="{77D5A6EF-531E-4386-88F3-C5736572EE98}" dt="2024-10-05T22:15:35.067" v="1664" actId="26606"/>
        <pc:sldMkLst>
          <pc:docMk/>
          <pc:sldMk cId="2966834543" sldId="256"/>
        </pc:sldMkLst>
      </pc:sldChg>
      <pc:sldChg chg="addSp delSp modSp new mod modAnim">
        <pc:chgData name="KY Kong" userId="d284375dc8dd504e" providerId="LiveId" clId="{77D5A6EF-531E-4386-88F3-C5736572EE98}" dt="2024-10-05T21:10:40.986" v="254" actId="20577"/>
        <pc:sldMkLst>
          <pc:docMk/>
          <pc:sldMk cId="1612033742" sldId="257"/>
        </pc:sldMkLst>
      </pc:sldChg>
      <pc:sldChg chg="addSp delSp modSp new mod setBg">
        <pc:chgData name="KY Kong" userId="d284375dc8dd504e" providerId="LiveId" clId="{77D5A6EF-531E-4386-88F3-C5736572EE98}" dt="2024-10-05T22:15:57.373" v="1666" actId="26606"/>
        <pc:sldMkLst>
          <pc:docMk/>
          <pc:sldMk cId="383072709" sldId="258"/>
        </pc:sldMkLst>
      </pc:sldChg>
      <pc:sldChg chg="addSp delSp modSp new mod setBg">
        <pc:chgData name="KY Kong" userId="d284375dc8dd504e" providerId="LiveId" clId="{77D5A6EF-531E-4386-88F3-C5736572EE98}" dt="2024-10-05T22:16:48.682" v="1679" actId="20577"/>
        <pc:sldMkLst>
          <pc:docMk/>
          <pc:sldMk cId="2132328981" sldId="259"/>
        </pc:sldMkLst>
      </pc:sldChg>
      <pc:sldChg chg="addSp delSp modSp new mod">
        <pc:chgData name="KY Kong" userId="d284375dc8dd504e" providerId="LiveId" clId="{77D5A6EF-531E-4386-88F3-C5736572EE98}" dt="2024-10-05T21:52:47.302" v="1120" actId="20577"/>
        <pc:sldMkLst>
          <pc:docMk/>
          <pc:sldMk cId="1449385350" sldId="260"/>
        </pc:sldMkLst>
      </pc:sldChg>
      <pc:sldChg chg="addSp delSp modSp new mod">
        <pc:chgData name="KY Kong" userId="d284375dc8dd504e" providerId="LiveId" clId="{77D5A6EF-531E-4386-88F3-C5736572EE98}" dt="2024-10-05T21:53:10.691" v="1140" actId="20577"/>
        <pc:sldMkLst>
          <pc:docMk/>
          <pc:sldMk cId="2532515271" sldId="261"/>
        </pc:sldMkLst>
      </pc:sldChg>
      <pc:sldChg chg="addSp modSp new mod">
        <pc:chgData name="KY Kong" userId="d284375dc8dd504e" providerId="LiveId" clId="{77D5A6EF-531E-4386-88F3-C5736572EE98}" dt="2024-10-05T21:53:32.226" v="1160" actId="20577"/>
        <pc:sldMkLst>
          <pc:docMk/>
          <pc:sldMk cId="1059419890" sldId="262"/>
        </pc:sldMkLst>
      </pc:sldChg>
      <pc:sldChg chg="addSp delSp modSp new mod setBg">
        <pc:chgData name="KY Kong" userId="d284375dc8dd504e" providerId="LiveId" clId="{77D5A6EF-531E-4386-88F3-C5736572EE98}" dt="2024-10-05T22:17:48.167" v="1686" actId="14100"/>
        <pc:sldMkLst>
          <pc:docMk/>
          <pc:sldMk cId="1290943221" sldId="263"/>
        </pc:sldMkLst>
      </pc:sldChg>
      <pc:sldChg chg="addSp modSp new mod setBg">
        <pc:chgData name="KY Kong" userId="d284375dc8dd504e" providerId="LiveId" clId="{77D5A6EF-531E-4386-88F3-C5736572EE98}" dt="2024-10-05T22:19:02.921" v="1714" actId="1076"/>
        <pc:sldMkLst>
          <pc:docMk/>
          <pc:sldMk cId="45676868" sldId="264"/>
        </pc:sldMkLst>
      </pc:sldChg>
    </pc:docChg>
  </pc:docChgLst>
  <pc:docChgLst>
    <pc:chgData name="KY Kong" userId="d284375dc8dd504e" providerId="LiveId" clId="{55912D4B-5E18-41B8-B6D8-8AEB6441F410}"/>
    <pc:docChg chg="undo custSel addSld delSld modSld">
      <pc:chgData name="KY Kong" userId="d284375dc8dd504e" providerId="LiveId" clId="{55912D4B-5E18-41B8-B6D8-8AEB6441F410}" dt="2024-10-13T01:32:39.080" v="1962" actId="20577"/>
      <pc:docMkLst>
        <pc:docMk/>
      </pc:docMkLst>
      <pc:sldChg chg="modSp mod">
        <pc:chgData name="KY Kong" userId="d284375dc8dd504e" providerId="LiveId" clId="{55912D4B-5E18-41B8-B6D8-8AEB6441F410}" dt="2024-10-12T01:40:47.462" v="1" actId="20577"/>
        <pc:sldMkLst>
          <pc:docMk/>
          <pc:sldMk cId="2966834543" sldId="256"/>
        </pc:sldMkLst>
      </pc:sldChg>
      <pc:sldChg chg="addSp modSp mod">
        <pc:chgData name="KY Kong" userId="d284375dc8dd504e" providerId="LiveId" clId="{55912D4B-5E18-41B8-B6D8-8AEB6441F410}" dt="2024-10-12T01:49:02.648" v="50" actId="207"/>
        <pc:sldMkLst>
          <pc:docMk/>
          <pc:sldMk cId="1612033742" sldId="257"/>
        </pc:sldMkLst>
      </pc:sldChg>
      <pc:sldChg chg="modSp del mod">
        <pc:chgData name="KY Kong" userId="d284375dc8dd504e" providerId="LiveId" clId="{55912D4B-5E18-41B8-B6D8-8AEB6441F410}" dt="2024-10-12T02:48:08.867" v="644" actId="47"/>
        <pc:sldMkLst>
          <pc:docMk/>
          <pc:sldMk cId="383072709" sldId="258"/>
        </pc:sldMkLst>
      </pc:sldChg>
      <pc:sldChg chg="del">
        <pc:chgData name="KY Kong" userId="d284375dc8dd504e" providerId="LiveId" clId="{55912D4B-5E18-41B8-B6D8-8AEB6441F410}" dt="2024-10-12T02:58:48.654" v="690" actId="47"/>
        <pc:sldMkLst>
          <pc:docMk/>
          <pc:sldMk cId="2132328981" sldId="259"/>
        </pc:sldMkLst>
      </pc:sldChg>
      <pc:sldChg chg="del">
        <pc:chgData name="KY Kong" userId="d284375dc8dd504e" providerId="LiveId" clId="{55912D4B-5E18-41B8-B6D8-8AEB6441F410}" dt="2024-10-12T02:58:51.851" v="691" actId="47"/>
        <pc:sldMkLst>
          <pc:docMk/>
          <pc:sldMk cId="1449385350" sldId="260"/>
        </pc:sldMkLst>
      </pc:sldChg>
      <pc:sldChg chg="del">
        <pc:chgData name="KY Kong" userId="d284375dc8dd504e" providerId="LiveId" clId="{55912D4B-5E18-41B8-B6D8-8AEB6441F410}" dt="2024-10-12T02:58:53.075" v="692" actId="47"/>
        <pc:sldMkLst>
          <pc:docMk/>
          <pc:sldMk cId="2532515271" sldId="261"/>
        </pc:sldMkLst>
      </pc:sldChg>
      <pc:sldChg chg="del">
        <pc:chgData name="KY Kong" userId="d284375dc8dd504e" providerId="LiveId" clId="{55912D4B-5E18-41B8-B6D8-8AEB6441F410}" dt="2024-10-12T02:58:57.363" v="693" actId="47"/>
        <pc:sldMkLst>
          <pc:docMk/>
          <pc:sldMk cId="1059419890" sldId="262"/>
        </pc:sldMkLst>
      </pc:sldChg>
      <pc:sldChg chg="del">
        <pc:chgData name="KY Kong" userId="d284375dc8dd504e" providerId="LiveId" clId="{55912D4B-5E18-41B8-B6D8-8AEB6441F410}" dt="2024-10-12T02:58:58.715" v="694" actId="47"/>
        <pc:sldMkLst>
          <pc:docMk/>
          <pc:sldMk cId="1290943221" sldId="263"/>
        </pc:sldMkLst>
      </pc:sldChg>
      <pc:sldChg chg="addSp delSp modSp mod">
        <pc:chgData name="KY Kong" userId="d284375dc8dd504e" providerId="LiveId" clId="{55912D4B-5E18-41B8-B6D8-8AEB6441F410}" dt="2024-10-12T14:18:06.052" v="916" actId="478"/>
        <pc:sldMkLst>
          <pc:docMk/>
          <pc:sldMk cId="45676868" sldId="264"/>
        </pc:sldMkLst>
      </pc:sldChg>
      <pc:sldChg chg="addSp modSp new mod">
        <pc:chgData name="KY Kong" userId="d284375dc8dd504e" providerId="LiveId" clId="{55912D4B-5E18-41B8-B6D8-8AEB6441F410}" dt="2024-10-12T02:31:30.608" v="305" actId="20577"/>
        <pc:sldMkLst>
          <pc:docMk/>
          <pc:sldMk cId="2650589058" sldId="265"/>
        </pc:sldMkLst>
      </pc:sldChg>
      <pc:sldChg chg="addSp modSp new mod">
        <pc:chgData name="KY Kong" userId="d284375dc8dd504e" providerId="LiveId" clId="{55912D4B-5E18-41B8-B6D8-8AEB6441F410}" dt="2024-10-12T02:38:08.124" v="377" actId="20577"/>
        <pc:sldMkLst>
          <pc:docMk/>
          <pc:sldMk cId="3905750622" sldId="266"/>
        </pc:sldMkLst>
      </pc:sldChg>
      <pc:sldChg chg="modSp new mod">
        <pc:chgData name="KY Kong" userId="d284375dc8dd504e" providerId="LiveId" clId="{55912D4B-5E18-41B8-B6D8-8AEB6441F410}" dt="2024-10-12T02:44:25.419" v="643" actId="20577"/>
        <pc:sldMkLst>
          <pc:docMk/>
          <pc:sldMk cId="2570466372" sldId="267"/>
        </pc:sldMkLst>
      </pc:sldChg>
      <pc:sldChg chg="addSp delSp modSp new mod">
        <pc:chgData name="KY Kong" userId="d284375dc8dd504e" providerId="LiveId" clId="{55912D4B-5E18-41B8-B6D8-8AEB6441F410}" dt="2024-10-12T02:58:45.166" v="689" actId="1076"/>
        <pc:sldMkLst>
          <pc:docMk/>
          <pc:sldMk cId="2071528453" sldId="268"/>
        </pc:sldMkLst>
      </pc:sldChg>
      <pc:sldChg chg="addSp delSp modSp add mod setBg delDesignElem">
        <pc:chgData name="KY Kong" userId="d284375dc8dd504e" providerId="LiveId" clId="{55912D4B-5E18-41B8-B6D8-8AEB6441F410}" dt="2024-10-12T14:18:24.558" v="926" actId="207"/>
        <pc:sldMkLst>
          <pc:docMk/>
          <pc:sldMk cId="2317584853" sldId="269"/>
        </pc:sldMkLst>
      </pc:sldChg>
      <pc:sldChg chg="addSp delSp modSp new mod">
        <pc:chgData name="KY Kong" userId="d284375dc8dd504e" providerId="LiveId" clId="{55912D4B-5E18-41B8-B6D8-8AEB6441F410}" dt="2024-10-12T17:02:10.856" v="1271" actId="207"/>
        <pc:sldMkLst>
          <pc:docMk/>
          <pc:sldMk cId="3438727565" sldId="270"/>
        </pc:sldMkLst>
      </pc:sldChg>
      <pc:sldChg chg="addSp delSp modSp new del mod">
        <pc:chgData name="KY Kong" userId="d284375dc8dd504e" providerId="LiveId" clId="{55912D4B-5E18-41B8-B6D8-8AEB6441F410}" dt="2024-10-13T01:27:11.811" v="1565" actId="47"/>
        <pc:sldMkLst>
          <pc:docMk/>
          <pc:sldMk cId="2334789226" sldId="271"/>
        </pc:sldMkLst>
      </pc:sldChg>
      <pc:sldChg chg="addSp delSp modSp new mod">
        <pc:chgData name="KY Kong" userId="d284375dc8dd504e" providerId="LiveId" clId="{55912D4B-5E18-41B8-B6D8-8AEB6441F410}" dt="2024-10-13T01:27:05.656" v="1564" actId="1076"/>
        <pc:sldMkLst>
          <pc:docMk/>
          <pc:sldMk cId="1199462578" sldId="272"/>
        </pc:sldMkLst>
      </pc:sldChg>
      <pc:sldChg chg="modSp new mod">
        <pc:chgData name="KY Kong" userId="d284375dc8dd504e" providerId="LiveId" clId="{55912D4B-5E18-41B8-B6D8-8AEB6441F410}" dt="2024-10-13T01:32:39.080" v="1962" actId="20577"/>
        <pc:sldMkLst>
          <pc:docMk/>
          <pc:sldMk cId="3517776824"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7458D3-74EB-4954-B062-D7E5EDBB07C3}"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DCF978E9-4A18-4C8B-9F95-CB22350B32ED}">
      <dgm:prSet/>
      <dgm:spPr/>
      <dgm:t>
        <a:bodyPr/>
        <a:lstStyle/>
        <a:p>
          <a:r>
            <a:rPr lang="en-US" dirty="0"/>
            <a:t>List</a:t>
          </a:r>
        </a:p>
      </dgm:t>
    </dgm:pt>
    <dgm:pt modelId="{FCA7CD96-6696-4EB9-A573-6013B6D4F8D2}" type="parTrans" cxnId="{F9EFD184-2768-4454-B154-502ED1375342}">
      <dgm:prSet/>
      <dgm:spPr/>
      <dgm:t>
        <a:bodyPr/>
        <a:lstStyle/>
        <a:p>
          <a:endParaRPr lang="en-US"/>
        </a:p>
      </dgm:t>
    </dgm:pt>
    <dgm:pt modelId="{E14C3415-2BC5-4545-BEB8-FB5A525BD986}" type="sibTrans" cxnId="{F9EFD184-2768-4454-B154-502ED1375342}">
      <dgm:prSet/>
      <dgm:spPr/>
      <dgm:t>
        <a:bodyPr/>
        <a:lstStyle/>
        <a:p>
          <a:endParaRPr lang="en-US"/>
        </a:p>
      </dgm:t>
    </dgm:pt>
    <dgm:pt modelId="{8B91D1FE-AF0D-420B-88B8-AA88DA39DC68}">
      <dgm:prSet/>
      <dgm:spPr/>
      <dgm:t>
        <a:bodyPr/>
        <a:lstStyle/>
        <a:p>
          <a:r>
            <a:rPr lang="en-US" dirty="0"/>
            <a:t>Slicing a List</a:t>
          </a:r>
        </a:p>
      </dgm:t>
    </dgm:pt>
    <dgm:pt modelId="{514DA999-C7F2-439A-8AE6-3D8E80EBBA94}" type="parTrans" cxnId="{8788C9FF-F53C-4385-A086-A1A9404EA48C}">
      <dgm:prSet/>
      <dgm:spPr/>
      <dgm:t>
        <a:bodyPr/>
        <a:lstStyle/>
        <a:p>
          <a:endParaRPr lang="en-US"/>
        </a:p>
      </dgm:t>
    </dgm:pt>
    <dgm:pt modelId="{943D752F-4655-4070-98A0-3B7BDB13442F}" type="sibTrans" cxnId="{8788C9FF-F53C-4385-A086-A1A9404EA48C}">
      <dgm:prSet/>
      <dgm:spPr/>
      <dgm:t>
        <a:bodyPr/>
        <a:lstStyle/>
        <a:p>
          <a:endParaRPr lang="en-US"/>
        </a:p>
      </dgm:t>
    </dgm:pt>
    <dgm:pt modelId="{8133C13D-4428-4EC4-AD45-C092ECB76CC3}">
      <dgm:prSet/>
      <dgm:spPr/>
      <dgm:t>
        <a:bodyPr/>
        <a:lstStyle/>
        <a:p>
          <a:r>
            <a:rPr lang="en-US" dirty="0"/>
            <a:t>Methods to Manipulate a List: append, copy, clear, insert, pop, remove, sort</a:t>
          </a:r>
        </a:p>
      </dgm:t>
    </dgm:pt>
    <dgm:pt modelId="{97470DDC-C853-4CA0-8578-60AAE76A4623}" type="parTrans" cxnId="{AB035FD8-3412-47A5-B8B7-7EC7AF7D2420}">
      <dgm:prSet/>
      <dgm:spPr/>
      <dgm:t>
        <a:bodyPr/>
        <a:lstStyle/>
        <a:p>
          <a:endParaRPr lang="en-US"/>
        </a:p>
      </dgm:t>
    </dgm:pt>
    <dgm:pt modelId="{E1525523-AB76-4F05-9BB1-C4233F0D1354}" type="sibTrans" cxnId="{AB035FD8-3412-47A5-B8B7-7EC7AF7D2420}">
      <dgm:prSet/>
      <dgm:spPr/>
      <dgm:t>
        <a:bodyPr/>
        <a:lstStyle/>
        <a:p>
          <a:endParaRPr lang="en-US"/>
        </a:p>
      </dgm:t>
    </dgm:pt>
    <dgm:pt modelId="{74047456-D46D-4A87-ABA1-FF6D4D7A8E91}">
      <dgm:prSet/>
      <dgm:spPr/>
      <dgm:t>
        <a:bodyPr/>
        <a:lstStyle/>
        <a:p>
          <a:r>
            <a:rPr lang="en-US" dirty="0"/>
            <a:t>Exercise: Shopping List</a:t>
          </a:r>
        </a:p>
      </dgm:t>
    </dgm:pt>
    <dgm:pt modelId="{7F69BA24-F9E8-4E69-B0D0-CAFFAF5DD9B6}" type="parTrans" cxnId="{90A52CC1-5054-4320-AD20-91CB797BCCFD}">
      <dgm:prSet/>
      <dgm:spPr/>
      <dgm:t>
        <a:bodyPr/>
        <a:lstStyle/>
        <a:p>
          <a:endParaRPr lang="en-US"/>
        </a:p>
      </dgm:t>
    </dgm:pt>
    <dgm:pt modelId="{8950B52F-EA32-46B4-8FE7-58EBA5858B99}" type="sibTrans" cxnId="{90A52CC1-5054-4320-AD20-91CB797BCCFD}">
      <dgm:prSet/>
      <dgm:spPr/>
      <dgm:t>
        <a:bodyPr/>
        <a:lstStyle/>
        <a:p>
          <a:endParaRPr lang="en-US"/>
        </a:p>
      </dgm:t>
    </dgm:pt>
    <dgm:pt modelId="{89FDE540-9687-49C9-9A75-BE0EB63FE282}">
      <dgm:prSet/>
      <dgm:spPr/>
      <dgm:t>
        <a:bodyPr/>
        <a:lstStyle/>
        <a:p>
          <a:endParaRPr lang="en-US" dirty="0"/>
        </a:p>
      </dgm:t>
    </dgm:pt>
    <dgm:pt modelId="{B2A94B1E-EF17-457B-A1C5-B5EFB50B23D1}" type="parTrans" cxnId="{F9752222-C765-438A-B44F-0C88AFB55FB6}">
      <dgm:prSet/>
      <dgm:spPr/>
      <dgm:t>
        <a:bodyPr/>
        <a:lstStyle/>
        <a:p>
          <a:endParaRPr lang="en-US"/>
        </a:p>
      </dgm:t>
    </dgm:pt>
    <dgm:pt modelId="{EBB7D505-818F-4FC9-B04F-20E0941A18BB}" type="sibTrans" cxnId="{F9752222-C765-438A-B44F-0C88AFB55FB6}">
      <dgm:prSet/>
      <dgm:spPr/>
      <dgm:t>
        <a:bodyPr/>
        <a:lstStyle/>
        <a:p>
          <a:endParaRPr lang="en-US"/>
        </a:p>
      </dgm:t>
    </dgm:pt>
    <dgm:pt modelId="{426616AD-0BC1-48CB-A93B-1C0455F83DF3}">
      <dgm:prSet/>
      <dgm:spPr/>
      <dgm:t>
        <a:bodyPr/>
        <a:lstStyle/>
        <a:p>
          <a:endParaRPr lang="en-US" dirty="0"/>
        </a:p>
      </dgm:t>
    </dgm:pt>
    <dgm:pt modelId="{340652C9-73F1-49B6-92AD-F0FA32D72BCB}" type="parTrans" cxnId="{F4FD248A-0A86-4827-A30D-32D12FAF3FFB}">
      <dgm:prSet/>
      <dgm:spPr/>
      <dgm:t>
        <a:bodyPr/>
        <a:lstStyle/>
        <a:p>
          <a:endParaRPr lang="en-US"/>
        </a:p>
      </dgm:t>
    </dgm:pt>
    <dgm:pt modelId="{6B3B33C0-FC10-47D0-B808-DF4E4B9A30DE}" type="sibTrans" cxnId="{F4FD248A-0A86-4827-A30D-32D12FAF3FFB}">
      <dgm:prSet/>
      <dgm:spPr/>
      <dgm:t>
        <a:bodyPr/>
        <a:lstStyle/>
        <a:p>
          <a:endParaRPr lang="en-US"/>
        </a:p>
      </dgm:t>
    </dgm:pt>
    <dgm:pt modelId="{68A3B2E9-6215-4DDD-B7CB-BA59AC6F4117}">
      <dgm:prSet/>
      <dgm:spPr/>
      <dgm:t>
        <a:bodyPr/>
        <a:lstStyle/>
        <a:p>
          <a:endParaRPr lang="en-US" dirty="0"/>
        </a:p>
      </dgm:t>
    </dgm:pt>
    <dgm:pt modelId="{1DCC92A9-D63D-4016-88AE-462055EE6D43}" type="parTrans" cxnId="{39EC2131-8AC4-45AB-8535-7A05B830B893}">
      <dgm:prSet/>
      <dgm:spPr/>
      <dgm:t>
        <a:bodyPr/>
        <a:lstStyle/>
        <a:p>
          <a:endParaRPr lang="en-US"/>
        </a:p>
      </dgm:t>
    </dgm:pt>
    <dgm:pt modelId="{B4C5A34E-95EF-4492-BEB1-6269220F4F31}" type="sibTrans" cxnId="{39EC2131-8AC4-45AB-8535-7A05B830B893}">
      <dgm:prSet/>
      <dgm:spPr/>
      <dgm:t>
        <a:bodyPr/>
        <a:lstStyle/>
        <a:p>
          <a:endParaRPr lang="en-US"/>
        </a:p>
      </dgm:t>
    </dgm:pt>
    <dgm:pt modelId="{CEDF8636-29F3-4009-8612-BFFF7503F229}">
      <dgm:prSet/>
      <dgm:spPr/>
      <dgm:t>
        <a:bodyPr/>
        <a:lstStyle/>
        <a:p>
          <a:endParaRPr lang="en-US" dirty="0"/>
        </a:p>
      </dgm:t>
    </dgm:pt>
    <dgm:pt modelId="{FA1ABD26-0454-454D-BDF0-9C5E4327748A}" type="parTrans" cxnId="{2869F590-DC37-4C3E-9734-FB3FFC715C59}">
      <dgm:prSet/>
      <dgm:spPr/>
      <dgm:t>
        <a:bodyPr/>
        <a:lstStyle/>
        <a:p>
          <a:endParaRPr lang="en-CA"/>
        </a:p>
      </dgm:t>
    </dgm:pt>
    <dgm:pt modelId="{79C55ADB-1168-4250-99F3-45103B4417F7}" type="sibTrans" cxnId="{2869F590-DC37-4C3E-9734-FB3FFC715C59}">
      <dgm:prSet/>
      <dgm:spPr/>
      <dgm:t>
        <a:bodyPr/>
        <a:lstStyle/>
        <a:p>
          <a:endParaRPr lang="en-CA"/>
        </a:p>
      </dgm:t>
    </dgm:pt>
    <dgm:pt modelId="{56F6FC0E-23CE-4F79-A88B-8ABC7FD63076}">
      <dgm:prSet/>
      <dgm:spPr/>
      <dgm:t>
        <a:bodyPr/>
        <a:lstStyle/>
        <a:p>
          <a:endParaRPr lang="en-US" dirty="0"/>
        </a:p>
      </dgm:t>
    </dgm:pt>
    <dgm:pt modelId="{C359DE7C-E799-4EA1-A4BE-2F3F343A1C8F}" type="parTrans" cxnId="{3B7B461F-3CC5-4646-B652-F8F0164789C9}">
      <dgm:prSet/>
      <dgm:spPr/>
      <dgm:t>
        <a:bodyPr/>
        <a:lstStyle/>
        <a:p>
          <a:endParaRPr lang="en-CA"/>
        </a:p>
      </dgm:t>
    </dgm:pt>
    <dgm:pt modelId="{92EED5C4-8540-4DA7-BCF2-137EA4BBE467}" type="sibTrans" cxnId="{3B7B461F-3CC5-4646-B652-F8F0164789C9}">
      <dgm:prSet/>
      <dgm:spPr/>
      <dgm:t>
        <a:bodyPr/>
        <a:lstStyle/>
        <a:p>
          <a:endParaRPr lang="en-CA"/>
        </a:p>
      </dgm:t>
    </dgm:pt>
    <dgm:pt modelId="{FCC68A68-E0A1-4163-8EB1-9E48859E6316}" type="pres">
      <dgm:prSet presAssocID="{817458D3-74EB-4954-B062-D7E5EDBB07C3}" presName="vert0" presStyleCnt="0">
        <dgm:presLayoutVars>
          <dgm:dir/>
          <dgm:animOne val="branch"/>
          <dgm:animLvl val="lvl"/>
        </dgm:presLayoutVars>
      </dgm:prSet>
      <dgm:spPr/>
    </dgm:pt>
    <dgm:pt modelId="{ADF47C76-3ACE-4257-A1CE-727386BF7FD3}" type="pres">
      <dgm:prSet presAssocID="{DCF978E9-4A18-4C8B-9F95-CB22350B32ED}" presName="thickLine" presStyleLbl="alignNode1" presStyleIdx="0" presStyleCnt="9"/>
      <dgm:spPr/>
    </dgm:pt>
    <dgm:pt modelId="{F9DC0056-EDF1-4503-AFB5-BD868FB43BCF}" type="pres">
      <dgm:prSet presAssocID="{DCF978E9-4A18-4C8B-9F95-CB22350B32ED}" presName="horz1" presStyleCnt="0"/>
      <dgm:spPr/>
    </dgm:pt>
    <dgm:pt modelId="{D8FD11C8-C61B-4E9C-84C7-2B927EB1208B}" type="pres">
      <dgm:prSet presAssocID="{DCF978E9-4A18-4C8B-9F95-CB22350B32ED}" presName="tx1" presStyleLbl="revTx" presStyleIdx="0" presStyleCnt="9"/>
      <dgm:spPr/>
    </dgm:pt>
    <dgm:pt modelId="{FA3B0312-D0A8-4060-ADF5-9F878D9CFE23}" type="pres">
      <dgm:prSet presAssocID="{DCF978E9-4A18-4C8B-9F95-CB22350B32ED}" presName="vert1" presStyleCnt="0"/>
      <dgm:spPr/>
    </dgm:pt>
    <dgm:pt modelId="{94D10653-3229-4337-961F-9CA3027C4C8E}" type="pres">
      <dgm:prSet presAssocID="{8B91D1FE-AF0D-420B-88B8-AA88DA39DC68}" presName="thickLine" presStyleLbl="alignNode1" presStyleIdx="1" presStyleCnt="9"/>
      <dgm:spPr/>
    </dgm:pt>
    <dgm:pt modelId="{BA305373-91C6-4C9D-ACEB-7917C34D90D9}" type="pres">
      <dgm:prSet presAssocID="{8B91D1FE-AF0D-420B-88B8-AA88DA39DC68}" presName="horz1" presStyleCnt="0"/>
      <dgm:spPr/>
    </dgm:pt>
    <dgm:pt modelId="{F345F7E0-AC29-438B-8BCC-4E04958C3E42}" type="pres">
      <dgm:prSet presAssocID="{8B91D1FE-AF0D-420B-88B8-AA88DA39DC68}" presName="tx1" presStyleLbl="revTx" presStyleIdx="1" presStyleCnt="9"/>
      <dgm:spPr/>
    </dgm:pt>
    <dgm:pt modelId="{52215545-D9C1-4183-BE90-332CE2519AC5}" type="pres">
      <dgm:prSet presAssocID="{8B91D1FE-AF0D-420B-88B8-AA88DA39DC68}" presName="vert1" presStyleCnt="0"/>
      <dgm:spPr/>
    </dgm:pt>
    <dgm:pt modelId="{6F7CA624-679E-4AC4-B390-6058AAF77E41}" type="pres">
      <dgm:prSet presAssocID="{8133C13D-4428-4EC4-AD45-C092ECB76CC3}" presName="thickLine" presStyleLbl="alignNode1" presStyleIdx="2" presStyleCnt="9"/>
      <dgm:spPr/>
    </dgm:pt>
    <dgm:pt modelId="{8797F38C-C9C8-4364-B758-DFA6F08B53B6}" type="pres">
      <dgm:prSet presAssocID="{8133C13D-4428-4EC4-AD45-C092ECB76CC3}" presName="horz1" presStyleCnt="0"/>
      <dgm:spPr/>
    </dgm:pt>
    <dgm:pt modelId="{6553B527-5C4F-46EE-B35F-A058BE4EB575}" type="pres">
      <dgm:prSet presAssocID="{8133C13D-4428-4EC4-AD45-C092ECB76CC3}" presName="tx1" presStyleLbl="revTx" presStyleIdx="2" presStyleCnt="9"/>
      <dgm:spPr/>
    </dgm:pt>
    <dgm:pt modelId="{B6852E19-7C46-4013-BBA9-03DB8D7A61C1}" type="pres">
      <dgm:prSet presAssocID="{8133C13D-4428-4EC4-AD45-C092ECB76CC3}" presName="vert1" presStyleCnt="0"/>
      <dgm:spPr/>
    </dgm:pt>
    <dgm:pt modelId="{ABD4936B-AAB1-4F4F-9FB1-F1619A2CBE48}" type="pres">
      <dgm:prSet presAssocID="{74047456-D46D-4A87-ABA1-FF6D4D7A8E91}" presName="thickLine" presStyleLbl="alignNode1" presStyleIdx="3" presStyleCnt="9"/>
      <dgm:spPr/>
    </dgm:pt>
    <dgm:pt modelId="{D42169C8-FCFB-4615-8B47-5FDE2858457E}" type="pres">
      <dgm:prSet presAssocID="{74047456-D46D-4A87-ABA1-FF6D4D7A8E91}" presName="horz1" presStyleCnt="0"/>
      <dgm:spPr/>
    </dgm:pt>
    <dgm:pt modelId="{0412893C-55EF-4EF0-82AC-74C5A6272770}" type="pres">
      <dgm:prSet presAssocID="{74047456-D46D-4A87-ABA1-FF6D4D7A8E91}" presName="tx1" presStyleLbl="revTx" presStyleIdx="3" presStyleCnt="9"/>
      <dgm:spPr/>
    </dgm:pt>
    <dgm:pt modelId="{3E6EBA6C-5E22-4881-BB71-94E5865063D3}" type="pres">
      <dgm:prSet presAssocID="{74047456-D46D-4A87-ABA1-FF6D4D7A8E91}" presName="vert1" presStyleCnt="0"/>
      <dgm:spPr/>
    </dgm:pt>
    <dgm:pt modelId="{D3D2CBF8-A4AF-4B18-90BF-CAD27D5E56ED}" type="pres">
      <dgm:prSet presAssocID="{89FDE540-9687-49C9-9A75-BE0EB63FE282}" presName="thickLine" presStyleLbl="alignNode1" presStyleIdx="4" presStyleCnt="9"/>
      <dgm:spPr/>
    </dgm:pt>
    <dgm:pt modelId="{D69CD1BF-81BD-4EB2-AC0A-91CD10111CA7}" type="pres">
      <dgm:prSet presAssocID="{89FDE540-9687-49C9-9A75-BE0EB63FE282}" presName="horz1" presStyleCnt="0"/>
      <dgm:spPr/>
    </dgm:pt>
    <dgm:pt modelId="{F979F668-9C94-457A-AB40-760FAF59749D}" type="pres">
      <dgm:prSet presAssocID="{89FDE540-9687-49C9-9A75-BE0EB63FE282}" presName="tx1" presStyleLbl="revTx" presStyleIdx="4" presStyleCnt="9"/>
      <dgm:spPr/>
    </dgm:pt>
    <dgm:pt modelId="{84D90075-A8AA-4CE6-92D2-374190AC9482}" type="pres">
      <dgm:prSet presAssocID="{89FDE540-9687-49C9-9A75-BE0EB63FE282}" presName="vert1" presStyleCnt="0"/>
      <dgm:spPr/>
    </dgm:pt>
    <dgm:pt modelId="{8A2E3D4B-A6FC-4BB0-9197-DBF96A01F4DB}" type="pres">
      <dgm:prSet presAssocID="{426616AD-0BC1-48CB-A93B-1C0455F83DF3}" presName="thickLine" presStyleLbl="alignNode1" presStyleIdx="5" presStyleCnt="9"/>
      <dgm:spPr/>
    </dgm:pt>
    <dgm:pt modelId="{FEF5A6AF-6CEE-46EE-8E35-F572FF4F806D}" type="pres">
      <dgm:prSet presAssocID="{426616AD-0BC1-48CB-A93B-1C0455F83DF3}" presName="horz1" presStyleCnt="0"/>
      <dgm:spPr/>
    </dgm:pt>
    <dgm:pt modelId="{1B73F2B8-C068-41A5-BE14-1AC380A8CDDA}" type="pres">
      <dgm:prSet presAssocID="{426616AD-0BC1-48CB-A93B-1C0455F83DF3}" presName="tx1" presStyleLbl="revTx" presStyleIdx="5" presStyleCnt="9"/>
      <dgm:spPr/>
    </dgm:pt>
    <dgm:pt modelId="{B493831D-022E-4548-A908-F163CBD454C9}" type="pres">
      <dgm:prSet presAssocID="{426616AD-0BC1-48CB-A93B-1C0455F83DF3}" presName="vert1" presStyleCnt="0"/>
      <dgm:spPr/>
    </dgm:pt>
    <dgm:pt modelId="{5E72CFC0-E87E-406E-BC0E-13F80E5F695F}" type="pres">
      <dgm:prSet presAssocID="{68A3B2E9-6215-4DDD-B7CB-BA59AC6F4117}" presName="thickLine" presStyleLbl="alignNode1" presStyleIdx="6" presStyleCnt="9"/>
      <dgm:spPr/>
    </dgm:pt>
    <dgm:pt modelId="{F697C6E2-6664-4511-88CF-4488DA479D45}" type="pres">
      <dgm:prSet presAssocID="{68A3B2E9-6215-4DDD-B7CB-BA59AC6F4117}" presName="horz1" presStyleCnt="0"/>
      <dgm:spPr/>
    </dgm:pt>
    <dgm:pt modelId="{48ACD7BD-542D-4CA6-969F-8BB29F0C2CD8}" type="pres">
      <dgm:prSet presAssocID="{68A3B2E9-6215-4DDD-B7CB-BA59AC6F4117}" presName="tx1" presStyleLbl="revTx" presStyleIdx="6" presStyleCnt="9"/>
      <dgm:spPr/>
    </dgm:pt>
    <dgm:pt modelId="{7E7EAC82-D6D9-4090-B08D-2DB3E2524F85}" type="pres">
      <dgm:prSet presAssocID="{68A3B2E9-6215-4DDD-B7CB-BA59AC6F4117}" presName="vert1" presStyleCnt="0"/>
      <dgm:spPr/>
    </dgm:pt>
    <dgm:pt modelId="{AA1D4BD7-A15F-43D8-9D7E-0D28088A0E3F}" type="pres">
      <dgm:prSet presAssocID="{CEDF8636-29F3-4009-8612-BFFF7503F229}" presName="thickLine" presStyleLbl="alignNode1" presStyleIdx="7" presStyleCnt="9"/>
      <dgm:spPr/>
    </dgm:pt>
    <dgm:pt modelId="{B0B95387-147B-4F72-8C47-595101514A2B}" type="pres">
      <dgm:prSet presAssocID="{CEDF8636-29F3-4009-8612-BFFF7503F229}" presName="horz1" presStyleCnt="0"/>
      <dgm:spPr/>
    </dgm:pt>
    <dgm:pt modelId="{6E9F84B0-5B0B-4B82-B9EB-385366F342C1}" type="pres">
      <dgm:prSet presAssocID="{CEDF8636-29F3-4009-8612-BFFF7503F229}" presName="tx1" presStyleLbl="revTx" presStyleIdx="7" presStyleCnt="9"/>
      <dgm:spPr/>
    </dgm:pt>
    <dgm:pt modelId="{09F6EAC8-C22D-4070-8D55-9A8C4CF3CC82}" type="pres">
      <dgm:prSet presAssocID="{CEDF8636-29F3-4009-8612-BFFF7503F229}" presName="vert1" presStyleCnt="0"/>
      <dgm:spPr/>
    </dgm:pt>
    <dgm:pt modelId="{FCF7AD8D-3D07-4725-B38E-F645FECCA8B9}" type="pres">
      <dgm:prSet presAssocID="{56F6FC0E-23CE-4F79-A88B-8ABC7FD63076}" presName="thickLine" presStyleLbl="alignNode1" presStyleIdx="8" presStyleCnt="9"/>
      <dgm:spPr/>
    </dgm:pt>
    <dgm:pt modelId="{E8009B80-A236-4598-919C-1C3D235801F3}" type="pres">
      <dgm:prSet presAssocID="{56F6FC0E-23CE-4F79-A88B-8ABC7FD63076}" presName="horz1" presStyleCnt="0"/>
      <dgm:spPr/>
    </dgm:pt>
    <dgm:pt modelId="{D4EEEB28-BF8F-4BEA-92F9-5364511F939C}" type="pres">
      <dgm:prSet presAssocID="{56F6FC0E-23CE-4F79-A88B-8ABC7FD63076}" presName="tx1" presStyleLbl="revTx" presStyleIdx="8" presStyleCnt="9"/>
      <dgm:spPr/>
    </dgm:pt>
    <dgm:pt modelId="{2AE3B878-E382-492E-9519-DE6D155028E6}" type="pres">
      <dgm:prSet presAssocID="{56F6FC0E-23CE-4F79-A88B-8ABC7FD63076}" presName="vert1" presStyleCnt="0"/>
      <dgm:spPr/>
    </dgm:pt>
  </dgm:ptLst>
  <dgm:cxnLst>
    <dgm:cxn modelId="{39EC8902-0162-4FD0-ADEB-C635EF49957B}" type="presOf" srcId="{56F6FC0E-23CE-4F79-A88B-8ABC7FD63076}" destId="{D4EEEB28-BF8F-4BEA-92F9-5364511F939C}" srcOrd="0" destOrd="0" presId="urn:microsoft.com/office/officeart/2008/layout/LinedList"/>
    <dgm:cxn modelId="{3B7B461F-3CC5-4646-B652-F8F0164789C9}" srcId="{817458D3-74EB-4954-B062-D7E5EDBB07C3}" destId="{56F6FC0E-23CE-4F79-A88B-8ABC7FD63076}" srcOrd="8" destOrd="0" parTransId="{C359DE7C-E799-4EA1-A4BE-2F3F343A1C8F}" sibTransId="{92EED5C4-8540-4DA7-BCF2-137EA4BBE467}"/>
    <dgm:cxn modelId="{F9752222-C765-438A-B44F-0C88AFB55FB6}" srcId="{817458D3-74EB-4954-B062-D7E5EDBB07C3}" destId="{89FDE540-9687-49C9-9A75-BE0EB63FE282}" srcOrd="4" destOrd="0" parTransId="{B2A94B1E-EF17-457B-A1C5-B5EFB50B23D1}" sibTransId="{EBB7D505-818F-4FC9-B04F-20E0941A18BB}"/>
    <dgm:cxn modelId="{39EC2131-8AC4-45AB-8535-7A05B830B893}" srcId="{817458D3-74EB-4954-B062-D7E5EDBB07C3}" destId="{68A3B2E9-6215-4DDD-B7CB-BA59AC6F4117}" srcOrd="6" destOrd="0" parTransId="{1DCC92A9-D63D-4016-88AE-462055EE6D43}" sibTransId="{B4C5A34E-95EF-4492-BEB1-6269220F4F31}"/>
    <dgm:cxn modelId="{03099136-5451-4B09-9BF1-A494E1008E4E}" type="presOf" srcId="{8B91D1FE-AF0D-420B-88B8-AA88DA39DC68}" destId="{F345F7E0-AC29-438B-8BCC-4E04958C3E42}" srcOrd="0" destOrd="0" presId="urn:microsoft.com/office/officeart/2008/layout/LinedList"/>
    <dgm:cxn modelId="{39452D68-F9B8-46DA-BFEC-2830FC5CA584}" type="presOf" srcId="{426616AD-0BC1-48CB-A93B-1C0455F83DF3}" destId="{1B73F2B8-C068-41A5-BE14-1AC380A8CDDA}" srcOrd="0" destOrd="0" presId="urn:microsoft.com/office/officeart/2008/layout/LinedList"/>
    <dgm:cxn modelId="{5603807F-0166-463A-B057-C86D5A55AEC0}" type="presOf" srcId="{74047456-D46D-4A87-ABA1-FF6D4D7A8E91}" destId="{0412893C-55EF-4EF0-82AC-74C5A6272770}" srcOrd="0" destOrd="0" presId="urn:microsoft.com/office/officeart/2008/layout/LinedList"/>
    <dgm:cxn modelId="{90CC1182-A687-4B6F-8D30-DC31FDD946C2}" type="presOf" srcId="{8133C13D-4428-4EC4-AD45-C092ECB76CC3}" destId="{6553B527-5C4F-46EE-B35F-A058BE4EB575}" srcOrd="0" destOrd="0" presId="urn:microsoft.com/office/officeart/2008/layout/LinedList"/>
    <dgm:cxn modelId="{F9EFD184-2768-4454-B154-502ED1375342}" srcId="{817458D3-74EB-4954-B062-D7E5EDBB07C3}" destId="{DCF978E9-4A18-4C8B-9F95-CB22350B32ED}" srcOrd="0" destOrd="0" parTransId="{FCA7CD96-6696-4EB9-A573-6013B6D4F8D2}" sibTransId="{E14C3415-2BC5-4545-BEB8-FB5A525BD986}"/>
    <dgm:cxn modelId="{F4FD248A-0A86-4827-A30D-32D12FAF3FFB}" srcId="{817458D3-74EB-4954-B062-D7E5EDBB07C3}" destId="{426616AD-0BC1-48CB-A93B-1C0455F83DF3}" srcOrd="5" destOrd="0" parTransId="{340652C9-73F1-49B6-92AD-F0FA32D72BCB}" sibTransId="{6B3B33C0-FC10-47D0-B808-DF4E4B9A30DE}"/>
    <dgm:cxn modelId="{F7E7E78A-CC74-4461-9090-F95D901A656E}" type="presOf" srcId="{DCF978E9-4A18-4C8B-9F95-CB22350B32ED}" destId="{D8FD11C8-C61B-4E9C-84C7-2B927EB1208B}" srcOrd="0" destOrd="0" presId="urn:microsoft.com/office/officeart/2008/layout/LinedList"/>
    <dgm:cxn modelId="{2869F590-DC37-4C3E-9734-FB3FFC715C59}" srcId="{817458D3-74EB-4954-B062-D7E5EDBB07C3}" destId="{CEDF8636-29F3-4009-8612-BFFF7503F229}" srcOrd="7" destOrd="0" parTransId="{FA1ABD26-0454-454D-BDF0-9C5E4327748A}" sibTransId="{79C55ADB-1168-4250-99F3-45103B4417F7}"/>
    <dgm:cxn modelId="{7AF37A92-B401-4084-977B-F3307143C15C}" type="presOf" srcId="{68A3B2E9-6215-4DDD-B7CB-BA59AC6F4117}" destId="{48ACD7BD-542D-4CA6-969F-8BB29F0C2CD8}" srcOrd="0" destOrd="0" presId="urn:microsoft.com/office/officeart/2008/layout/LinedList"/>
    <dgm:cxn modelId="{90A52CC1-5054-4320-AD20-91CB797BCCFD}" srcId="{817458D3-74EB-4954-B062-D7E5EDBB07C3}" destId="{74047456-D46D-4A87-ABA1-FF6D4D7A8E91}" srcOrd="3" destOrd="0" parTransId="{7F69BA24-F9E8-4E69-B0D0-CAFFAF5DD9B6}" sibTransId="{8950B52F-EA32-46B4-8FE7-58EBA5858B99}"/>
    <dgm:cxn modelId="{6D9989C9-F3AC-4C21-B2BB-B2A6C033CF33}" type="presOf" srcId="{CEDF8636-29F3-4009-8612-BFFF7503F229}" destId="{6E9F84B0-5B0B-4B82-B9EB-385366F342C1}" srcOrd="0" destOrd="0" presId="urn:microsoft.com/office/officeart/2008/layout/LinedList"/>
    <dgm:cxn modelId="{C21406D8-DD80-4426-8E14-10C20E58DA67}" type="presOf" srcId="{89FDE540-9687-49C9-9A75-BE0EB63FE282}" destId="{F979F668-9C94-457A-AB40-760FAF59749D}" srcOrd="0" destOrd="0" presId="urn:microsoft.com/office/officeart/2008/layout/LinedList"/>
    <dgm:cxn modelId="{AB035FD8-3412-47A5-B8B7-7EC7AF7D2420}" srcId="{817458D3-74EB-4954-B062-D7E5EDBB07C3}" destId="{8133C13D-4428-4EC4-AD45-C092ECB76CC3}" srcOrd="2" destOrd="0" parTransId="{97470DDC-C853-4CA0-8578-60AAE76A4623}" sibTransId="{E1525523-AB76-4F05-9BB1-C4233F0D1354}"/>
    <dgm:cxn modelId="{E0790BDF-05EB-4C3C-92B4-85978DF37E80}" type="presOf" srcId="{817458D3-74EB-4954-B062-D7E5EDBB07C3}" destId="{FCC68A68-E0A1-4163-8EB1-9E48859E6316}" srcOrd="0" destOrd="0" presId="urn:microsoft.com/office/officeart/2008/layout/LinedList"/>
    <dgm:cxn modelId="{8788C9FF-F53C-4385-A086-A1A9404EA48C}" srcId="{817458D3-74EB-4954-B062-D7E5EDBB07C3}" destId="{8B91D1FE-AF0D-420B-88B8-AA88DA39DC68}" srcOrd="1" destOrd="0" parTransId="{514DA999-C7F2-439A-8AE6-3D8E80EBBA94}" sibTransId="{943D752F-4655-4070-98A0-3B7BDB13442F}"/>
    <dgm:cxn modelId="{4E9DF991-0263-4830-BA4B-02DCA4307642}" type="presParOf" srcId="{FCC68A68-E0A1-4163-8EB1-9E48859E6316}" destId="{ADF47C76-3ACE-4257-A1CE-727386BF7FD3}" srcOrd="0" destOrd="0" presId="urn:microsoft.com/office/officeart/2008/layout/LinedList"/>
    <dgm:cxn modelId="{7769FD38-43A5-4EE3-B8F2-EBE3068ACD1B}" type="presParOf" srcId="{FCC68A68-E0A1-4163-8EB1-9E48859E6316}" destId="{F9DC0056-EDF1-4503-AFB5-BD868FB43BCF}" srcOrd="1" destOrd="0" presId="urn:microsoft.com/office/officeart/2008/layout/LinedList"/>
    <dgm:cxn modelId="{22954676-B8C9-44BC-B156-CADABEBF1AB9}" type="presParOf" srcId="{F9DC0056-EDF1-4503-AFB5-BD868FB43BCF}" destId="{D8FD11C8-C61B-4E9C-84C7-2B927EB1208B}" srcOrd="0" destOrd="0" presId="urn:microsoft.com/office/officeart/2008/layout/LinedList"/>
    <dgm:cxn modelId="{A4ED03C3-D1DB-470A-95F6-65BDA1DDB7B5}" type="presParOf" srcId="{F9DC0056-EDF1-4503-AFB5-BD868FB43BCF}" destId="{FA3B0312-D0A8-4060-ADF5-9F878D9CFE23}" srcOrd="1" destOrd="0" presId="urn:microsoft.com/office/officeart/2008/layout/LinedList"/>
    <dgm:cxn modelId="{DD9EF041-1715-4D24-B3DD-685C75EE7B5E}" type="presParOf" srcId="{FCC68A68-E0A1-4163-8EB1-9E48859E6316}" destId="{94D10653-3229-4337-961F-9CA3027C4C8E}" srcOrd="2" destOrd="0" presId="urn:microsoft.com/office/officeart/2008/layout/LinedList"/>
    <dgm:cxn modelId="{C246E482-AA39-462D-9B82-F3E2D5E5B1C5}" type="presParOf" srcId="{FCC68A68-E0A1-4163-8EB1-9E48859E6316}" destId="{BA305373-91C6-4C9D-ACEB-7917C34D90D9}" srcOrd="3" destOrd="0" presId="urn:microsoft.com/office/officeart/2008/layout/LinedList"/>
    <dgm:cxn modelId="{A2C77688-72FC-423A-A2AE-94BBFC9E2678}" type="presParOf" srcId="{BA305373-91C6-4C9D-ACEB-7917C34D90D9}" destId="{F345F7E0-AC29-438B-8BCC-4E04958C3E42}" srcOrd="0" destOrd="0" presId="urn:microsoft.com/office/officeart/2008/layout/LinedList"/>
    <dgm:cxn modelId="{240A86FB-392A-4254-836A-91006EE4004B}" type="presParOf" srcId="{BA305373-91C6-4C9D-ACEB-7917C34D90D9}" destId="{52215545-D9C1-4183-BE90-332CE2519AC5}" srcOrd="1" destOrd="0" presId="urn:microsoft.com/office/officeart/2008/layout/LinedList"/>
    <dgm:cxn modelId="{86C943E4-431C-473B-BB52-B2FEABBE6363}" type="presParOf" srcId="{FCC68A68-E0A1-4163-8EB1-9E48859E6316}" destId="{6F7CA624-679E-4AC4-B390-6058AAF77E41}" srcOrd="4" destOrd="0" presId="urn:microsoft.com/office/officeart/2008/layout/LinedList"/>
    <dgm:cxn modelId="{46E7DC16-2F11-475A-984C-D71B887CCC0B}" type="presParOf" srcId="{FCC68A68-E0A1-4163-8EB1-9E48859E6316}" destId="{8797F38C-C9C8-4364-B758-DFA6F08B53B6}" srcOrd="5" destOrd="0" presId="urn:microsoft.com/office/officeart/2008/layout/LinedList"/>
    <dgm:cxn modelId="{D4AA39D3-9CDA-4765-ACDB-98D86AF13303}" type="presParOf" srcId="{8797F38C-C9C8-4364-B758-DFA6F08B53B6}" destId="{6553B527-5C4F-46EE-B35F-A058BE4EB575}" srcOrd="0" destOrd="0" presId="urn:microsoft.com/office/officeart/2008/layout/LinedList"/>
    <dgm:cxn modelId="{843D4D73-BAB0-4B06-A7C2-75881A43E2C6}" type="presParOf" srcId="{8797F38C-C9C8-4364-B758-DFA6F08B53B6}" destId="{B6852E19-7C46-4013-BBA9-03DB8D7A61C1}" srcOrd="1" destOrd="0" presId="urn:microsoft.com/office/officeart/2008/layout/LinedList"/>
    <dgm:cxn modelId="{8923393E-69CC-4E59-BAE9-5A16D11F8961}" type="presParOf" srcId="{FCC68A68-E0A1-4163-8EB1-9E48859E6316}" destId="{ABD4936B-AAB1-4F4F-9FB1-F1619A2CBE48}" srcOrd="6" destOrd="0" presId="urn:microsoft.com/office/officeart/2008/layout/LinedList"/>
    <dgm:cxn modelId="{2F8A2B26-20AD-4900-9781-C028DD2FC8FF}" type="presParOf" srcId="{FCC68A68-E0A1-4163-8EB1-9E48859E6316}" destId="{D42169C8-FCFB-4615-8B47-5FDE2858457E}" srcOrd="7" destOrd="0" presId="urn:microsoft.com/office/officeart/2008/layout/LinedList"/>
    <dgm:cxn modelId="{D40636EE-F955-482C-9DA4-80E26041E66E}" type="presParOf" srcId="{D42169C8-FCFB-4615-8B47-5FDE2858457E}" destId="{0412893C-55EF-4EF0-82AC-74C5A6272770}" srcOrd="0" destOrd="0" presId="urn:microsoft.com/office/officeart/2008/layout/LinedList"/>
    <dgm:cxn modelId="{2B0D797E-0B72-4464-8A7D-004D0D20DB94}" type="presParOf" srcId="{D42169C8-FCFB-4615-8B47-5FDE2858457E}" destId="{3E6EBA6C-5E22-4881-BB71-94E5865063D3}" srcOrd="1" destOrd="0" presId="urn:microsoft.com/office/officeart/2008/layout/LinedList"/>
    <dgm:cxn modelId="{A574EB3B-D212-40B7-B7F9-47D37EBA0D35}" type="presParOf" srcId="{FCC68A68-E0A1-4163-8EB1-9E48859E6316}" destId="{D3D2CBF8-A4AF-4B18-90BF-CAD27D5E56ED}" srcOrd="8" destOrd="0" presId="urn:microsoft.com/office/officeart/2008/layout/LinedList"/>
    <dgm:cxn modelId="{0BF61B48-FF5F-48F6-AB14-567A911A85E7}" type="presParOf" srcId="{FCC68A68-E0A1-4163-8EB1-9E48859E6316}" destId="{D69CD1BF-81BD-4EB2-AC0A-91CD10111CA7}" srcOrd="9" destOrd="0" presId="urn:microsoft.com/office/officeart/2008/layout/LinedList"/>
    <dgm:cxn modelId="{72C42558-57EC-45A7-9247-B58969271D8D}" type="presParOf" srcId="{D69CD1BF-81BD-4EB2-AC0A-91CD10111CA7}" destId="{F979F668-9C94-457A-AB40-760FAF59749D}" srcOrd="0" destOrd="0" presId="urn:microsoft.com/office/officeart/2008/layout/LinedList"/>
    <dgm:cxn modelId="{D616545C-2720-422D-B212-4A96FBEB7013}" type="presParOf" srcId="{D69CD1BF-81BD-4EB2-AC0A-91CD10111CA7}" destId="{84D90075-A8AA-4CE6-92D2-374190AC9482}" srcOrd="1" destOrd="0" presId="urn:microsoft.com/office/officeart/2008/layout/LinedList"/>
    <dgm:cxn modelId="{2FEA2881-AAF6-4877-93B9-C90A571A6018}" type="presParOf" srcId="{FCC68A68-E0A1-4163-8EB1-9E48859E6316}" destId="{8A2E3D4B-A6FC-4BB0-9197-DBF96A01F4DB}" srcOrd="10" destOrd="0" presId="urn:microsoft.com/office/officeart/2008/layout/LinedList"/>
    <dgm:cxn modelId="{9133C9CD-1A45-4360-A2A2-4ADB47EC9AE9}" type="presParOf" srcId="{FCC68A68-E0A1-4163-8EB1-9E48859E6316}" destId="{FEF5A6AF-6CEE-46EE-8E35-F572FF4F806D}" srcOrd="11" destOrd="0" presId="urn:microsoft.com/office/officeart/2008/layout/LinedList"/>
    <dgm:cxn modelId="{EE8617A1-56A0-44E4-B93C-099E4498CB24}" type="presParOf" srcId="{FEF5A6AF-6CEE-46EE-8E35-F572FF4F806D}" destId="{1B73F2B8-C068-41A5-BE14-1AC380A8CDDA}" srcOrd="0" destOrd="0" presId="urn:microsoft.com/office/officeart/2008/layout/LinedList"/>
    <dgm:cxn modelId="{720C60EF-DB1A-4DBD-9652-B760EE7DDCBE}" type="presParOf" srcId="{FEF5A6AF-6CEE-46EE-8E35-F572FF4F806D}" destId="{B493831D-022E-4548-A908-F163CBD454C9}" srcOrd="1" destOrd="0" presId="urn:microsoft.com/office/officeart/2008/layout/LinedList"/>
    <dgm:cxn modelId="{25F96A38-4FD7-467E-A591-75C72727A310}" type="presParOf" srcId="{FCC68A68-E0A1-4163-8EB1-9E48859E6316}" destId="{5E72CFC0-E87E-406E-BC0E-13F80E5F695F}" srcOrd="12" destOrd="0" presId="urn:microsoft.com/office/officeart/2008/layout/LinedList"/>
    <dgm:cxn modelId="{794E1DBF-6989-4542-A0B9-3DD6B4514406}" type="presParOf" srcId="{FCC68A68-E0A1-4163-8EB1-9E48859E6316}" destId="{F697C6E2-6664-4511-88CF-4488DA479D45}" srcOrd="13" destOrd="0" presId="urn:microsoft.com/office/officeart/2008/layout/LinedList"/>
    <dgm:cxn modelId="{0255CF25-6FCA-4738-B1DA-6BB566D9DFD3}" type="presParOf" srcId="{F697C6E2-6664-4511-88CF-4488DA479D45}" destId="{48ACD7BD-542D-4CA6-969F-8BB29F0C2CD8}" srcOrd="0" destOrd="0" presId="urn:microsoft.com/office/officeart/2008/layout/LinedList"/>
    <dgm:cxn modelId="{F08B8DFD-D5D7-4C0F-9865-3E096E5004DB}" type="presParOf" srcId="{F697C6E2-6664-4511-88CF-4488DA479D45}" destId="{7E7EAC82-D6D9-4090-B08D-2DB3E2524F85}" srcOrd="1" destOrd="0" presId="urn:microsoft.com/office/officeart/2008/layout/LinedList"/>
    <dgm:cxn modelId="{304D2ED0-3C56-4623-A9C5-5541327E5A98}" type="presParOf" srcId="{FCC68A68-E0A1-4163-8EB1-9E48859E6316}" destId="{AA1D4BD7-A15F-43D8-9D7E-0D28088A0E3F}" srcOrd="14" destOrd="0" presId="urn:microsoft.com/office/officeart/2008/layout/LinedList"/>
    <dgm:cxn modelId="{99DF1FFF-C61F-49C5-BEFF-B3DCAC566BCC}" type="presParOf" srcId="{FCC68A68-E0A1-4163-8EB1-9E48859E6316}" destId="{B0B95387-147B-4F72-8C47-595101514A2B}" srcOrd="15" destOrd="0" presId="urn:microsoft.com/office/officeart/2008/layout/LinedList"/>
    <dgm:cxn modelId="{D69885C8-EA81-47E2-A38F-9A616B9B6421}" type="presParOf" srcId="{B0B95387-147B-4F72-8C47-595101514A2B}" destId="{6E9F84B0-5B0B-4B82-B9EB-385366F342C1}" srcOrd="0" destOrd="0" presId="urn:microsoft.com/office/officeart/2008/layout/LinedList"/>
    <dgm:cxn modelId="{88D54196-31ED-410B-A088-5866357B4409}" type="presParOf" srcId="{B0B95387-147B-4F72-8C47-595101514A2B}" destId="{09F6EAC8-C22D-4070-8D55-9A8C4CF3CC82}" srcOrd="1" destOrd="0" presId="urn:microsoft.com/office/officeart/2008/layout/LinedList"/>
    <dgm:cxn modelId="{054898A8-4D7A-4791-89FA-2516C2720CA0}" type="presParOf" srcId="{FCC68A68-E0A1-4163-8EB1-9E48859E6316}" destId="{FCF7AD8D-3D07-4725-B38E-F645FECCA8B9}" srcOrd="16" destOrd="0" presId="urn:microsoft.com/office/officeart/2008/layout/LinedList"/>
    <dgm:cxn modelId="{26D1CDF1-553F-4F27-B47F-34C4174B711A}" type="presParOf" srcId="{FCC68A68-E0A1-4163-8EB1-9E48859E6316}" destId="{E8009B80-A236-4598-919C-1C3D235801F3}" srcOrd="17" destOrd="0" presId="urn:microsoft.com/office/officeart/2008/layout/LinedList"/>
    <dgm:cxn modelId="{D70B4A3E-C079-403D-BD9F-D76318F1BD5C}" type="presParOf" srcId="{E8009B80-A236-4598-919C-1C3D235801F3}" destId="{D4EEEB28-BF8F-4BEA-92F9-5364511F939C}" srcOrd="0" destOrd="0" presId="urn:microsoft.com/office/officeart/2008/layout/LinedList"/>
    <dgm:cxn modelId="{3F4E287B-7E12-4090-9602-8D6BB21F875D}" type="presParOf" srcId="{E8009B80-A236-4598-919C-1C3D235801F3}" destId="{2AE3B878-E382-492E-9519-DE6D155028E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47C76-3ACE-4257-A1CE-727386BF7FD3}">
      <dsp:nvSpPr>
        <dsp:cNvPr id="0" name=""/>
        <dsp:cNvSpPr/>
      </dsp:nvSpPr>
      <dsp:spPr>
        <a:xfrm>
          <a:off x="0" y="531"/>
          <a:ext cx="1051560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8FD11C8-C61B-4E9C-84C7-2B927EB1208B}">
      <dsp:nvSpPr>
        <dsp:cNvPr id="0" name=""/>
        <dsp:cNvSpPr/>
      </dsp:nvSpPr>
      <dsp:spPr>
        <a:xfrm>
          <a:off x="0" y="531"/>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List</a:t>
          </a:r>
        </a:p>
      </dsp:txBody>
      <dsp:txXfrm>
        <a:off x="0" y="531"/>
        <a:ext cx="10515600" cy="483363"/>
      </dsp:txXfrm>
    </dsp:sp>
    <dsp:sp modelId="{94D10653-3229-4337-961F-9CA3027C4C8E}">
      <dsp:nvSpPr>
        <dsp:cNvPr id="0" name=""/>
        <dsp:cNvSpPr/>
      </dsp:nvSpPr>
      <dsp:spPr>
        <a:xfrm>
          <a:off x="0" y="483895"/>
          <a:ext cx="10515600" cy="0"/>
        </a:xfrm>
        <a:prstGeom prst="line">
          <a:avLst/>
        </a:prstGeom>
        <a:solidFill>
          <a:schemeClr val="accent5">
            <a:hueOff val="-1519019"/>
            <a:satOff val="-103"/>
            <a:lumOff val="245"/>
            <a:alphaOff val="0"/>
          </a:schemeClr>
        </a:solidFill>
        <a:ln w="19050" cap="flat" cmpd="sng" algn="ctr">
          <a:solidFill>
            <a:schemeClr val="accent5">
              <a:hueOff val="-1519019"/>
              <a:satOff val="-103"/>
              <a:lumOff val="24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45F7E0-AC29-438B-8BCC-4E04958C3E42}">
      <dsp:nvSpPr>
        <dsp:cNvPr id="0" name=""/>
        <dsp:cNvSpPr/>
      </dsp:nvSpPr>
      <dsp:spPr>
        <a:xfrm>
          <a:off x="0" y="483895"/>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Slicing a List</a:t>
          </a:r>
        </a:p>
      </dsp:txBody>
      <dsp:txXfrm>
        <a:off x="0" y="483895"/>
        <a:ext cx="10515600" cy="483363"/>
      </dsp:txXfrm>
    </dsp:sp>
    <dsp:sp modelId="{6F7CA624-679E-4AC4-B390-6058AAF77E41}">
      <dsp:nvSpPr>
        <dsp:cNvPr id="0" name=""/>
        <dsp:cNvSpPr/>
      </dsp:nvSpPr>
      <dsp:spPr>
        <a:xfrm>
          <a:off x="0" y="967259"/>
          <a:ext cx="10515600" cy="0"/>
        </a:xfrm>
        <a:prstGeom prst="line">
          <a:avLst/>
        </a:prstGeom>
        <a:solidFill>
          <a:schemeClr val="accent5">
            <a:hueOff val="-3038037"/>
            <a:satOff val="-207"/>
            <a:lumOff val="490"/>
            <a:alphaOff val="0"/>
          </a:schemeClr>
        </a:solidFill>
        <a:ln w="19050" cap="flat" cmpd="sng" algn="ctr">
          <a:solidFill>
            <a:schemeClr val="accent5">
              <a:hueOff val="-3038037"/>
              <a:satOff val="-207"/>
              <a:lumOff val="4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553B527-5C4F-46EE-B35F-A058BE4EB575}">
      <dsp:nvSpPr>
        <dsp:cNvPr id="0" name=""/>
        <dsp:cNvSpPr/>
      </dsp:nvSpPr>
      <dsp:spPr>
        <a:xfrm>
          <a:off x="0" y="967259"/>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Methods to Manipulate a List: append, copy, clear, insert, pop, remove, sort</a:t>
          </a:r>
        </a:p>
      </dsp:txBody>
      <dsp:txXfrm>
        <a:off x="0" y="967259"/>
        <a:ext cx="10515600" cy="483363"/>
      </dsp:txXfrm>
    </dsp:sp>
    <dsp:sp modelId="{ABD4936B-AAB1-4F4F-9FB1-F1619A2CBE48}">
      <dsp:nvSpPr>
        <dsp:cNvPr id="0" name=""/>
        <dsp:cNvSpPr/>
      </dsp:nvSpPr>
      <dsp:spPr>
        <a:xfrm>
          <a:off x="0" y="1450623"/>
          <a:ext cx="10515600" cy="0"/>
        </a:xfrm>
        <a:prstGeom prst="line">
          <a:avLst/>
        </a:prstGeom>
        <a:solidFill>
          <a:schemeClr val="accent5">
            <a:hueOff val="-4557056"/>
            <a:satOff val="-310"/>
            <a:lumOff val="735"/>
            <a:alphaOff val="0"/>
          </a:schemeClr>
        </a:solidFill>
        <a:ln w="19050" cap="flat" cmpd="sng" algn="ctr">
          <a:solidFill>
            <a:schemeClr val="accent5">
              <a:hueOff val="-4557056"/>
              <a:satOff val="-310"/>
              <a:lumOff val="73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412893C-55EF-4EF0-82AC-74C5A6272770}">
      <dsp:nvSpPr>
        <dsp:cNvPr id="0" name=""/>
        <dsp:cNvSpPr/>
      </dsp:nvSpPr>
      <dsp:spPr>
        <a:xfrm>
          <a:off x="0" y="1450623"/>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Exercise: Shopping List</a:t>
          </a:r>
        </a:p>
      </dsp:txBody>
      <dsp:txXfrm>
        <a:off x="0" y="1450623"/>
        <a:ext cx="10515600" cy="483363"/>
      </dsp:txXfrm>
    </dsp:sp>
    <dsp:sp modelId="{D3D2CBF8-A4AF-4B18-90BF-CAD27D5E56ED}">
      <dsp:nvSpPr>
        <dsp:cNvPr id="0" name=""/>
        <dsp:cNvSpPr/>
      </dsp:nvSpPr>
      <dsp:spPr>
        <a:xfrm>
          <a:off x="0" y="1933987"/>
          <a:ext cx="10515600" cy="0"/>
        </a:xfrm>
        <a:prstGeom prst="line">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979F668-9C94-457A-AB40-760FAF59749D}">
      <dsp:nvSpPr>
        <dsp:cNvPr id="0" name=""/>
        <dsp:cNvSpPr/>
      </dsp:nvSpPr>
      <dsp:spPr>
        <a:xfrm>
          <a:off x="0" y="1933987"/>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0" y="1933987"/>
        <a:ext cx="10515600" cy="483363"/>
      </dsp:txXfrm>
    </dsp:sp>
    <dsp:sp modelId="{8A2E3D4B-A6FC-4BB0-9197-DBF96A01F4DB}">
      <dsp:nvSpPr>
        <dsp:cNvPr id="0" name=""/>
        <dsp:cNvSpPr/>
      </dsp:nvSpPr>
      <dsp:spPr>
        <a:xfrm>
          <a:off x="0" y="2417350"/>
          <a:ext cx="10515600" cy="0"/>
        </a:xfrm>
        <a:prstGeom prst="line">
          <a:avLst/>
        </a:prstGeom>
        <a:solidFill>
          <a:schemeClr val="accent5">
            <a:hueOff val="-7595094"/>
            <a:satOff val="-516"/>
            <a:lumOff val="1226"/>
            <a:alphaOff val="0"/>
          </a:schemeClr>
        </a:solidFill>
        <a:ln w="19050" cap="flat" cmpd="sng" algn="ctr">
          <a:solidFill>
            <a:schemeClr val="accent5">
              <a:hueOff val="-7595094"/>
              <a:satOff val="-516"/>
              <a:lumOff val="122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B73F2B8-C068-41A5-BE14-1AC380A8CDDA}">
      <dsp:nvSpPr>
        <dsp:cNvPr id="0" name=""/>
        <dsp:cNvSpPr/>
      </dsp:nvSpPr>
      <dsp:spPr>
        <a:xfrm>
          <a:off x="0" y="2417350"/>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0" y="2417350"/>
        <a:ext cx="10515600" cy="483363"/>
      </dsp:txXfrm>
    </dsp:sp>
    <dsp:sp modelId="{5E72CFC0-E87E-406E-BC0E-13F80E5F695F}">
      <dsp:nvSpPr>
        <dsp:cNvPr id="0" name=""/>
        <dsp:cNvSpPr/>
      </dsp:nvSpPr>
      <dsp:spPr>
        <a:xfrm>
          <a:off x="0" y="2900714"/>
          <a:ext cx="10515600" cy="0"/>
        </a:xfrm>
        <a:prstGeom prst="line">
          <a:avLst/>
        </a:prstGeom>
        <a:solidFill>
          <a:schemeClr val="accent5">
            <a:hueOff val="-9114112"/>
            <a:satOff val="-620"/>
            <a:lumOff val="1471"/>
            <a:alphaOff val="0"/>
          </a:schemeClr>
        </a:solidFill>
        <a:ln w="19050" cap="flat" cmpd="sng" algn="ctr">
          <a:solidFill>
            <a:schemeClr val="accent5">
              <a:hueOff val="-9114112"/>
              <a:satOff val="-620"/>
              <a:lumOff val="147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8ACD7BD-542D-4CA6-969F-8BB29F0C2CD8}">
      <dsp:nvSpPr>
        <dsp:cNvPr id="0" name=""/>
        <dsp:cNvSpPr/>
      </dsp:nvSpPr>
      <dsp:spPr>
        <a:xfrm>
          <a:off x="0" y="2900714"/>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0" y="2900714"/>
        <a:ext cx="10515600" cy="483363"/>
      </dsp:txXfrm>
    </dsp:sp>
    <dsp:sp modelId="{AA1D4BD7-A15F-43D8-9D7E-0D28088A0E3F}">
      <dsp:nvSpPr>
        <dsp:cNvPr id="0" name=""/>
        <dsp:cNvSpPr/>
      </dsp:nvSpPr>
      <dsp:spPr>
        <a:xfrm>
          <a:off x="0" y="3384078"/>
          <a:ext cx="10515600" cy="0"/>
        </a:xfrm>
        <a:prstGeom prst="line">
          <a:avLst/>
        </a:prstGeom>
        <a:solidFill>
          <a:schemeClr val="accent5">
            <a:hueOff val="-10633130"/>
            <a:satOff val="-723"/>
            <a:lumOff val="1716"/>
            <a:alphaOff val="0"/>
          </a:schemeClr>
        </a:solidFill>
        <a:ln w="19050" cap="flat" cmpd="sng" algn="ctr">
          <a:solidFill>
            <a:schemeClr val="accent5">
              <a:hueOff val="-10633130"/>
              <a:satOff val="-723"/>
              <a:lumOff val="171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E9F84B0-5B0B-4B82-B9EB-385366F342C1}">
      <dsp:nvSpPr>
        <dsp:cNvPr id="0" name=""/>
        <dsp:cNvSpPr/>
      </dsp:nvSpPr>
      <dsp:spPr>
        <a:xfrm>
          <a:off x="0" y="3384078"/>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0" y="3384078"/>
        <a:ext cx="10515600" cy="483363"/>
      </dsp:txXfrm>
    </dsp:sp>
    <dsp:sp modelId="{FCF7AD8D-3D07-4725-B38E-F645FECCA8B9}">
      <dsp:nvSpPr>
        <dsp:cNvPr id="0" name=""/>
        <dsp:cNvSpPr/>
      </dsp:nvSpPr>
      <dsp:spPr>
        <a:xfrm>
          <a:off x="0" y="3867442"/>
          <a:ext cx="10515600"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4EEEB28-BF8F-4BEA-92F9-5364511F939C}">
      <dsp:nvSpPr>
        <dsp:cNvPr id="0" name=""/>
        <dsp:cNvSpPr/>
      </dsp:nvSpPr>
      <dsp:spPr>
        <a:xfrm>
          <a:off x="0" y="3867442"/>
          <a:ext cx="10515600" cy="483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0" y="3867442"/>
        <a:ext cx="10515600" cy="4833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B5EC-5210-EABC-51ED-AA906821F7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417532A-7266-9561-60CD-4DC10D9537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29AFBAE-E2AD-7E8C-25A0-AA21CABADD13}"/>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5" name="Footer Placeholder 4">
            <a:extLst>
              <a:ext uri="{FF2B5EF4-FFF2-40B4-BE49-F238E27FC236}">
                <a16:creationId xmlns:a16="http://schemas.microsoft.com/office/drawing/2014/main" id="{8406463F-DB8F-CF87-9164-CA32D8EEC2C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587FE5-BFF0-200B-324F-9FED1FEACA1C}"/>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303759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E67F-D4F0-6395-3935-544585F10A8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ED140F-F696-4538-C2DE-792F45D327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AB214D-5BD6-5A13-A1AA-F44FA544770E}"/>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5" name="Footer Placeholder 4">
            <a:extLst>
              <a:ext uri="{FF2B5EF4-FFF2-40B4-BE49-F238E27FC236}">
                <a16:creationId xmlns:a16="http://schemas.microsoft.com/office/drawing/2014/main" id="{10A8D06F-C253-AEF7-0CDC-A196568B96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893BC3-39F9-CEA2-EA80-2A088288E7EF}"/>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69880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E840B-31F8-BB34-0F4E-F30BE648DC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C265B2B-6AE3-0267-C5D1-5B95E6C2C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015EC7-B1CE-C7EB-5E11-09AEA952AD61}"/>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5" name="Footer Placeholder 4">
            <a:extLst>
              <a:ext uri="{FF2B5EF4-FFF2-40B4-BE49-F238E27FC236}">
                <a16:creationId xmlns:a16="http://schemas.microsoft.com/office/drawing/2014/main" id="{C49569B0-38B0-37DC-2357-90A1D4A0FA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3C61A0-76A1-DB6D-8EC9-0B4044363A2D}"/>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304401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50A7-EA90-BCB2-4318-D7B6C0FEAB6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6ECEFCF-1EEA-33EF-B6A2-5A1AC60E5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F5C48F-F475-5DC6-A5B8-1EC812AA4DA5}"/>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5" name="Footer Placeholder 4">
            <a:extLst>
              <a:ext uri="{FF2B5EF4-FFF2-40B4-BE49-F238E27FC236}">
                <a16:creationId xmlns:a16="http://schemas.microsoft.com/office/drawing/2014/main" id="{C194E994-8DBA-3007-EAB8-9A2ABCDEBA2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862BB20-5661-B2EB-907B-16AED447B346}"/>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4127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6D42-5A56-653F-9D9A-AFCC7BDF45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D0991BF-632C-9AF3-CEEB-3E36EA8DE0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097D70-896F-5861-33C4-A2A41F91CF24}"/>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5" name="Footer Placeholder 4">
            <a:extLst>
              <a:ext uri="{FF2B5EF4-FFF2-40B4-BE49-F238E27FC236}">
                <a16:creationId xmlns:a16="http://schemas.microsoft.com/office/drawing/2014/main" id="{0DD276B4-3240-F0AA-03A1-13CB26A657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F6AFE1-E3A5-393A-72DE-7E0BC5414F86}"/>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1753535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9568-077B-3CA4-33F0-3659E65ABDE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AF568B-002F-322A-6A6D-795E6FE6F1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552CD46-BE90-1F47-6DD9-B04E20EA2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95443B5-6942-5C50-A47E-36482405A014}"/>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6" name="Footer Placeholder 5">
            <a:extLst>
              <a:ext uri="{FF2B5EF4-FFF2-40B4-BE49-F238E27FC236}">
                <a16:creationId xmlns:a16="http://schemas.microsoft.com/office/drawing/2014/main" id="{D76B21B1-55F9-F940-3C88-60D88D023F0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E817DF-E9EF-F432-3F62-4B60F2D2CD18}"/>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371789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0C99-6CDF-08D5-05EE-DD39B8F30CA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1A0C0B-7A82-909B-B4A2-667DF7C9FE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FCDDE7-B28E-544E-FF40-DF18649BC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898F74D-36F5-41F3-35A4-97E95DAF7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85828D-74F5-8F0B-054F-0A91B26486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F3BF2AF-20EC-D46C-52D9-7DEBC619BA04}"/>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8" name="Footer Placeholder 7">
            <a:extLst>
              <a:ext uri="{FF2B5EF4-FFF2-40B4-BE49-F238E27FC236}">
                <a16:creationId xmlns:a16="http://schemas.microsoft.com/office/drawing/2014/main" id="{74DDEC91-9214-F4C0-D902-DD4A0D755C8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9681F1B-B643-A47F-9516-0A8E2C495BB3}"/>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52892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990C-E2B2-92F6-794F-20FEE4D4B0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4784AF5-D6DF-3156-02BE-16C173F9FD1D}"/>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4" name="Footer Placeholder 3">
            <a:extLst>
              <a:ext uri="{FF2B5EF4-FFF2-40B4-BE49-F238E27FC236}">
                <a16:creationId xmlns:a16="http://schemas.microsoft.com/office/drawing/2014/main" id="{5EF60E1B-DE0D-892C-3BA8-0AEC1AC5EB0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2EAD1D-11EE-02AF-D1DB-32AB0D91E377}"/>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98476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F6FF4-FA32-A4C3-3240-3AA49E5D8CBC}"/>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3" name="Footer Placeholder 2">
            <a:extLst>
              <a:ext uri="{FF2B5EF4-FFF2-40B4-BE49-F238E27FC236}">
                <a16:creationId xmlns:a16="http://schemas.microsoft.com/office/drawing/2014/main" id="{A6493A13-6703-DD6D-108F-CD10C1835A6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FB82B1E-6638-0A27-A59B-259F4C9B8F74}"/>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17101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400C-88F8-18AE-D970-4A2B2E740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5421E38-C6BC-7896-735E-BAE3B8BB3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02633A0-2434-2472-1C9C-775DE734E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0DC47-0E23-2694-8070-D29180FA89A5}"/>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6" name="Footer Placeholder 5">
            <a:extLst>
              <a:ext uri="{FF2B5EF4-FFF2-40B4-BE49-F238E27FC236}">
                <a16:creationId xmlns:a16="http://schemas.microsoft.com/office/drawing/2014/main" id="{4AADF50C-0D21-E7D3-E66B-8D4608F82D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8285FB0-E72B-0653-853D-C3C84B4F2612}"/>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201834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0B2B-E80B-39C9-AF39-53DCA5A37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F796A18-285E-5CC5-825E-8D38F0B1E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EEAFDC8-C93C-E20D-E43E-4F2CCC27C4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C95D5-4544-17BB-25C3-075AA1B7CD23}"/>
              </a:ext>
            </a:extLst>
          </p:cNvPr>
          <p:cNvSpPr>
            <a:spLocks noGrp="1"/>
          </p:cNvSpPr>
          <p:nvPr>
            <p:ph type="dt" sz="half" idx="10"/>
          </p:nvPr>
        </p:nvSpPr>
        <p:spPr/>
        <p:txBody>
          <a:bodyPr/>
          <a:lstStyle/>
          <a:p>
            <a:fld id="{F325DFEB-5CF7-46FB-8FD6-6276255005C4}" type="datetimeFigureOut">
              <a:rPr lang="en-CA" smtClean="0"/>
              <a:t>2025-07-07</a:t>
            </a:fld>
            <a:endParaRPr lang="en-CA"/>
          </a:p>
        </p:txBody>
      </p:sp>
      <p:sp>
        <p:nvSpPr>
          <p:cNvPr id="6" name="Footer Placeholder 5">
            <a:extLst>
              <a:ext uri="{FF2B5EF4-FFF2-40B4-BE49-F238E27FC236}">
                <a16:creationId xmlns:a16="http://schemas.microsoft.com/office/drawing/2014/main" id="{6E8C0C4E-2A34-9A1F-47FB-DBBC1B1C7C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5D09B9-E5E1-B442-A7AB-6A623CB9A52E}"/>
              </a:ext>
            </a:extLst>
          </p:cNvPr>
          <p:cNvSpPr>
            <a:spLocks noGrp="1"/>
          </p:cNvSpPr>
          <p:nvPr>
            <p:ph type="sldNum" sz="quarter" idx="12"/>
          </p:nvPr>
        </p:nvSpPr>
        <p:spPr/>
        <p:txBody>
          <a:bodyPr/>
          <a:lstStyle/>
          <a:p>
            <a:fld id="{5D9096EA-1603-447D-AD4E-7B3F114C46E0}" type="slidenum">
              <a:rPr lang="en-CA" smtClean="0"/>
              <a:t>‹#›</a:t>
            </a:fld>
            <a:endParaRPr lang="en-CA"/>
          </a:p>
        </p:txBody>
      </p:sp>
    </p:spTree>
    <p:extLst>
      <p:ext uri="{BB962C8B-B14F-4D97-AF65-F5344CB8AC3E}">
        <p14:creationId xmlns:p14="http://schemas.microsoft.com/office/powerpoint/2010/main" val="206032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5C41C-2445-A7D0-C01A-F1D0BFF8A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0F5E8B8-DE4D-C81B-A1A9-9BBF21C37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44FF9FE-988D-E1BA-50C2-4DA8C8146D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25DFEB-5CF7-46FB-8FD6-6276255005C4}" type="datetimeFigureOut">
              <a:rPr lang="en-CA" smtClean="0"/>
              <a:t>2025-07-07</a:t>
            </a:fld>
            <a:endParaRPr lang="en-CA"/>
          </a:p>
        </p:txBody>
      </p:sp>
      <p:sp>
        <p:nvSpPr>
          <p:cNvPr id="5" name="Footer Placeholder 4">
            <a:extLst>
              <a:ext uri="{FF2B5EF4-FFF2-40B4-BE49-F238E27FC236}">
                <a16:creationId xmlns:a16="http://schemas.microsoft.com/office/drawing/2014/main" id="{C571757D-973B-3AEB-BD89-D85C91838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21D1FAC-87D6-4C07-794E-CDB0A6B2C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9096EA-1603-447D-AD4E-7B3F114C46E0}" type="slidenum">
              <a:rPr lang="en-CA" smtClean="0"/>
              <a:t>‹#›</a:t>
            </a:fld>
            <a:endParaRPr lang="en-CA"/>
          </a:p>
        </p:txBody>
      </p:sp>
    </p:spTree>
    <p:extLst>
      <p:ext uri="{BB962C8B-B14F-4D97-AF65-F5344CB8AC3E}">
        <p14:creationId xmlns:p14="http://schemas.microsoft.com/office/powerpoint/2010/main" val="1493532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2A727-06A6-DE71-7A95-DB278CCB2FA7}"/>
              </a:ext>
            </a:extLst>
          </p:cNvPr>
          <p:cNvSpPr>
            <a:spLocks noGrp="1"/>
          </p:cNvSpPr>
          <p:nvPr>
            <p:ph type="ctrTitle"/>
          </p:nvPr>
        </p:nvSpPr>
        <p:spPr>
          <a:xfrm>
            <a:off x="6590662" y="4267832"/>
            <a:ext cx="4805996" cy="1297115"/>
          </a:xfrm>
        </p:spPr>
        <p:txBody>
          <a:bodyPr anchor="t">
            <a:normAutofit/>
          </a:bodyPr>
          <a:lstStyle/>
          <a:p>
            <a:pPr algn="l"/>
            <a:r>
              <a:rPr lang="en-US" sz="4000" dirty="0">
                <a:solidFill>
                  <a:schemeClr val="tx2"/>
                </a:solidFill>
              </a:rPr>
              <a:t>Python</a:t>
            </a:r>
            <a:br>
              <a:rPr lang="en-US" sz="4000" dirty="0">
                <a:solidFill>
                  <a:schemeClr val="tx2"/>
                </a:solidFill>
              </a:rPr>
            </a:br>
            <a:r>
              <a:rPr lang="en-US" sz="4000" dirty="0">
                <a:solidFill>
                  <a:schemeClr val="tx2"/>
                </a:solidFill>
              </a:rPr>
              <a:t>Fundamental</a:t>
            </a:r>
            <a:endParaRPr lang="en-CA" sz="4000" dirty="0">
              <a:solidFill>
                <a:schemeClr val="tx2"/>
              </a:solidFill>
            </a:endParaRPr>
          </a:p>
        </p:txBody>
      </p:sp>
      <p:sp>
        <p:nvSpPr>
          <p:cNvPr id="3" name="Subtitle 2">
            <a:extLst>
              <a:ext uri="{FF2B5EF4-FFF2-40B4-BE49-F238E27FC236}">
                <a16:creationId xmlns:a16="http://schemas.microsoft.com/office/drawing/2014/main" id="{2340E166-E594-DDB4-44F5-C790D740E58B}"/>
              </a:ext>
            </a:extLst>
          </p:cNvPr>
          <p:cNvSpPr>
            <a:spLocks noGrp="1"/>
          </p:cNvSpPr>
          <p:nvPr>
            <p:ph type="subTitle" idx="1"/>
          </p:nvPr>
        </p:nvSpPr>
        <p:spPr>
          <a:xfrm>
            <a:off x="6590966" y="3428999"/>
            <a:ext cx="4805691" cy="838831"/>
          </a:xfrm>
        </p:spPr>
        <p:txBody>
          <a:bodyPr anchor="b">
            <a:normAutofit/>
          </a:bodyPr>
          <a:lstStyle/>
          <a:p>
            <a:pPr algn="l"/>
            <a:r>
              <a:rPr lang="en-US" sz="2000" dirty="0">
                <a:solidFill>
                  <a:schemeClr val="tx2"/>
                </a:solidFill>
              </a:rPr>
              <a:t>Lesson 5</a:t>
            </a:r>
            <a:endParaRPr lang="en-CA" sz="2000" dirty="0">
              <a:solidFill>
                <a:schemeClr val="tx2"/>
              </a:solidFill>
            </a:endParaRPr>
          </a:p>
        </p:txBody>
      </p:sp>
      <p:pic>
        <p:nvPicPr>
          <p:cNvPr id="7" name="Graphic 6" descr="Snake">
            <a:extLst>
              <a:ext uri="{FF2B5EF4-FFF2-40B4-BE49-F238E27FC236}">
                <a16:creationId xmlns:a16="http://schemas.microsoft.com/office/drawing/2014/main" id="{B2A18CE2-3200-3EA5-8510-BB3809D100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6683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FC2EB0-F2FE-D17B-83B1-A5E504A90E06}"/>
              </a:ext>
            </a:extLst>
          </p:cNvPr>
          <p:cNvSpPr>
            <a:spLocks noGrp="1"/>
          </p:cNvSpPr>
          <p:nvPr>
            <p:ph type="title"/>
          </p:nvPr>
        </p:nvSpPr>
        <p:spPr>
          <a:xfrm>
            <a:off x="838200" y="365125"/>
            <a:ext cx="10515600" cy="1325563"/>
          </a:xfrm>
        </p:spPr>
        <p:txBody>
          <a:bodyPr>
            <a:normAutofit/>
          </a:bodyPr>
          <a:lstStyle/>
          <a:p>
            <a:r>
              <a:rPr lang="en-US" dirty="0"/>
              <a:t>File Write Operations</a:t>
            </a:r>
            <a:endParaRPr lang="en-CA"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B70627-E1E5-F2C1-6E93-FECEA24A8950}"/>
              </a:ext>
            </a:extLst>
          </p:cNvPr>
          <p:cNvSpPr>
            <a:spLocks noGrp="1"/>
          </p:cNvSpPr>
          <p:nvPr>
            <p:ph idx="1"/>
          </p:nvPr>
        </p:nvSpPr>
        <p:spPr>
          <a:xfrm>
            <a:off x="838200" y="1825625"/>
            <a:ext cx="10515600" cy="4351338"/>
          </a:xfrm>
        </p:spPr>
        <p:txBody>
          <a:bodyPr>
            <a:normAutofit/>
          </a:bodyPr>
          <a:lstStyle/>
          <a:p>
            <a:pPr marL="0" indent="0">
              <a:spcBef>
                <a:spcPts val="0"/>
              </a:spcBef>
              <a:spcAft>
                <a:spcPts val="600"/>
              </a:spcAft>
              <a:buNone/>
            </a:pPr>
            <a:r>
              <a:rPr lang="en-US" b="1" dirty="0">
                <a:effectLst/>
                <a:latin typeface="Consolas" panose="020B0609020204030204" pitchFamily="49" charset="0"/>
              </a:rPr>
              <a:t>#file write operation</a:t>
            </a:r>
          </a:p>
          <a:p>
            <a:pPr marL="0" indent="0">
              <a:spcBef>
                <a:spcPts val="0"/>
              </a:spcBef>
              <a:spcAft>
                <a:spcPts val="600"/>
              </a:spcAft>
              <a:buNone/>
            </a:pPr>
            <a:r>
              <a:rPr lang="en-US" b="1" dirty="0">
                <a:effectLst/>
                <a:latin typeface="Consolas" panose="020B0609020204030204" pitchFamily="49" charset="0"/>
              </a:rPr>
              <a:t>with open(</a:t>
            </a:r>
            <a:r>
              <a:rPr lang="en-US" b="1" dirty="0">
                <a:latin typeface="Courier New" panose="02070309020205020404" pitchFamily="49" charset="0"/>
                <a:cs typeface="Courier New" panose="02070309020205020404" pitchFamily="49" charset="0"/>
              </a:rPr>
              <a:t>'filedemo</a:t>
            </a:r>
            <a:r>
              <a:rPr lang="en-US" b="1" dirty="0">
                <a:effectLst/>
                <a:latin typeface="Consolas" panose="020B0609020204030204" pitchFamily="49" charset="0"/>
              </a:rPr>
              <a:t>.txt', 'w') as f:</a:t>
            </a:r>
          </a:p>
          <a:p>
            <a:pPr marL="0" indent="0">
              <a:spcBef>
                <a:spcPts val="0"/>
              </a:spcBef>
              <a:spcAft>
                <a:spcPts val="600"/>
              </a:spcAft>
              <a:buNone/>
            </a:pPr>
            <a:r>
              <a:rPr lang="en-US" b="1" dirty="0">
                <a:effectLst/>
                <a:highlight>
                  <a:srgbClr val="FFFF00"/>
                </a:highlight>
                <a:latin typeface="Consolas" panose="020B0609020204030204" pitchFamily="49" charset="0"/>
              </a:rPr>
              <a:t>    </a:t>
            </a:r>
            <a:r>
              <a:rPr lang="en-US" b="1" dirty="0" err="1">
                <a:effectLst/>
                <a:latin typeface="Consolas" panose="020B0609020204030204" pitchFamily="49" charset="0"/>
              </a:rPr>
              <a:t>f.</a:t>
            </a:r>
            <a:r>
              <a:rPr lang="en-US" b="1" dirty="0" err="1">
                <a:latin typeface="Consolas" panose="020B0609020204030204" pitchFamily="49" charset="0"/>
              </a:rPr>
              <a:t>write</a:t>
            </a:r>
            <a:r>
              <a:rPr lang="en-US" b="1" dirty="0">
                <a:effectLst/>
                <a:latin typeface="Consolas" panose="020B0609020204030204" pitchFamily="49" charset="0"/>
              </a:rPr>
              <a:t>("I'm learning Python programming !\n")</a:t>
            </a:r>
          </a:p>
          <a:p>
            <a:pPr marL="0" indent="0">
              <a:spcBef>
                <a:spcPts val="0"/>
              </a:spcBef>
              <a:spcAft>
                <a:spcPts val="600"/>
              </a:spcAft>
              <a:buNone/>
            </a:pPr>
            <a:r>
              <a:rPr lang="en-US" b="1" dirty="0">
                <a:effectLst/>
                <a:highlight>
                  <a:srgbClr val="FFFF00"/>
                </a:highlight>
                <a:latin typeface="Consolas" panose="020B0609020204030204" pitchFamily="49" charset="0"/>
              </a:rPr>
              <a:t>    </a:t>
            </a:r>
            <a:r>
              <a:rPr lang="en-US" b="1" dirty="0" err="1">
                <a:effectLst/>
                <a:latin typeface="Consolas" panose="020B0609020204030204" pitchFamily="49" charset="0"/>
              </a:rPr>
              <a:t>f.</a:t>
            </a:r>
            <a:r>
              <a:rPr lang="en-US" b="1" dirty="0" err="1">
                <a:latin typeface="Consolas" panose="020B0609020204030204" pitchFamily="49" charset="0"/>
              </a:rPr>
              <a:t>write</a:t>
            </a:r>
            <a:r>
              <a:rPr lang="en-US" b="1" dirty="0">
                <a:effectLst/>
                <a:latin typeface="Consolas" panose="020B0609020204030204" pitchFamily="49" charset="0"/>
              </a:rPr>
              <a:t>("This is lesson 5!\n")</a:t>
            </a:r>
          </a:p>
          <a:p>
            <a:pPr marL="0" indent="0">
              <a:spcBef>
                <a:spcPts val="0"/>
              </a:spcBef>
              <a:spcAft>
                <a:spcPts val="600"/>
              </a:spcAft>
              <a:buNone/>
            </a:pPr>
            <a:endParaRPr lang="en-US" b="1" dirty="0">
              <a:effectLst/>
              <a:latin typeface="Consolas" panose="020B0609020204030204" pitchFamily="49" charset="0"/>
            </a:endParaRPr>
          </a:p>
          <a:p>
            <a:pPr marL="0" indent="0">
              <a:spcBef>
                <a:spcPts val="0"/>
              </a:spcBef>
              <a:spcAft>
                <a:spcPts val="600"/>
              </a:spcAft>
              <a:buNone/>
            </a:pPr>
            <a:r>
              <a:rPr lang="en-US" b="1" dirty="0">
                <a:latin typeface="Consolas" panose="020B0609020204030204" pitchFamily="49" charset="0"/>
              </a:rPr>
              <a:t>print('File filedemo.txt has been written')</a:t>
            </a:r>
            <a:br>
              <a:rPr lang="en-US" b="1" dirty="0">
                <a:effectLst/>
                <a:latin typeface="Consolas" panose="020B0609020204030204" pitchFamily="49" charset="0"/>
              </a:rPr>
            </a:br>
            <a:endParaRPr lang="en-CA" dirty="0"/>
          </a:p>
        </p:txBody>
      </p:sp>
    </p:spTree>
    <p:extLst>
      <p:ext uri="{BB962C8B-B14F-4D97-AF65-F5344CB8AC3E}">
        <p14:creationId xmlns:p14="http://schemas.microsoft.com/office/powerpoint/2010/main" val="127008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6BE79C-B08D-1802-A5CE-5918BD914F4C}"/>
              </a:ext>
            </a:extLst>
          </p:cNvPr>
          <p:cNvSpPr>
            <a:spLocks noGrp="1"/>
          </p:cNvSpPr>
          <p:nvPr>
            <p:ph type="title"/>
          </p:nvPr>
        </p:nvSpPr>
        <p:spPr>
          <a:xfrm>
            <a:off x="838200" y="365125"/>
            <a:ext cx="10515600" cy="1325563"/>
          </a:xfrm>
        </p:spPr>
        <p:txBody>
          <a:bodyPr>
            <a:normAutofit/>
          </a:bodyPr>
          <a:lstStyle/>
          <a:p>
            <a:r>
              <a:rPr lang="en-US" dirty="0"/>
              <a:t>File Append Operations</a:t>
            </a:r>
            <a:endParaRPr lang="en-CA"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A67338-AC05-1B76-2119-8969F84A227B}"/>
              </a:ext>
            </a:extLst>
          </p:cNvPr>
          <p:cNvSpPr>
            <a:spLocks noGrp="1"/>
          </p:cNvSpPr>
          <p:nvPr>
            <p:ph idx="1"/>
          </p:nvPr>
        </p:nvSpPr>
        <p:spPr>
          <a:xfrm>
            <a:off x="838200" y="1825625"/>
            <a:ext cx="10515600" cy="4351338"/>
          </a:xfrm>
        </p:spPr>
        <p:txBody>
          <a:bodyPr>
            <a:normAutofit/>
          </a:bodyPr>
          <a:lstStyle/>
          <a:p>
            <a:pPr marL="0" indent="0">
              <a:spcBef>
                <a:spcPts val="0"/>
              </a:spcBef>
              <a:buNone/>
            </a:pPr>
            <a:r>
              <a:rPr lang="en-US" b="1" dirty="0">
                <a:effectLst/>
                <a:latin typeface="Consolas" panose="020B0609020204030204" pitchFamily="49" charset="0"/>
              </a:rPr>
              <a:t>#file append operation</a:t>
            </a:r>
          </a:p>
          <a:p>
            <a:pPr marL="0" indent="0">
              <a:spcBef>
                <a:spcPts val="0"/>
              </a:spcBef>
              <a:buNone/>
            </a:pPr>
            <a:endParaRPr lang="en-US" b="1" dirty="0">
              <a:effectLst/>
              <a:latin typeface="Consolas" panose="020B0609020204030204" pitchFamily="49" charset="0"/>
            </a:endParaRPr>
          </a:p>
          <a:p>
            <a:pPr marL="0" indent="0">
              <a:spcBef>
                <a:spcPts val="0"/>
              </a:spcBef>
              <a:buNone/>
            </a:pPr>
            <a:r>
              <a:rPr lang="en-US" b="1" dirty="0">
                <a:effectLst/>
                <a:latin typeface="Consolas" panose="020B0609020204030204" pitchFamily="49" charset="0"/>
              </a:rPr>
              <a:t>with </a:t>
            </a:r>
            <a:r>
              <a:rPr lang="en-US" b="1" dirty="0">
                <a:latin typeface="Consolas" panose="020B0609020204030204" pitchFamily="49" charset="0"/>
              </a:rPr>
              <a:t>open('filedemo.txt', </a:t>
            </a:r>
            <a:r>
              <a:rPr lang="en-US" b="1" dirty="0">
                <a:effectLst/>
                <a:latin typeface="Consolas" panose="020B0609020204030204" pitchFamily="49" charset="0"/>
              </a:rPr>
              <a:t>'a') as f:</a:t>
            </a:r>
          </a:p>
          <a:p>
            <a:pPr marL="0" indent="0">
              <a:spcBef>
                <a:spcPts val="0"/>
              </a:spcBef>
              <a:buNone/>
            </a:pPr>
            <a:r>
              <a:rPr lang="en-US" b="1" dirty="0">
                <a:effectLst/>
                <a:highlight>
                  <a:srgbClr val="FFFF00"/>
                </a:highlight>
                <a:latin typeface="Consolas" panose="020B0609020204030204" pitchFamily="49" charset="0"/>
              </a:rPr>
              <a:t>    </a:t>
            </a:r>
            <a:r>
              <a:rPr lang="en-US" b="1" dirty="0" err="1">
                <a:effectLst/>
                <a:latin typeface="Consolas" panose="020B0609020204030204" pitchFamily="49" charset="0"/>
              </a:rPr>
              <a:t>f.</a:t>
            </a:r>
            <a:r>
              <a:rPr lang="en-US" b="1" dirty="0" err="1">
                <a:latin typeface="Consolas" panose="020B0609020204030204" pitchFamily="49" charset="0"/>
              </a:rPr>
              <a:t>write</a:t>
            </a:r>
            <a:r>
              <a:rPr lang="en-US" b="1" dirty="0">
                <a:effectLst/>
                <a:latin typeface="Consolas" panose="020B0609020204030204" pitchFamily="49" charset="0"/>
              </a:rPr>
              <a:t>("Appended line\n")</a:t>
            </a:r>
          </a:p>
          <a:p>
            <a:pPr marL="0" indent="0">
              <a:spcBef>
                <a:spcPts val="0"/>
              </a:spcBef>
              <a:buNone/>
            </a:pPr>
            <a:endParaRPr lang="en-US" b="1" dirty="0">
              <a:effectLst/>
              <a:latin typeface="Consolas" panose="020B0609020204030204" pitchFamily="49" charset="0"/>
            </a:endParaRPr>
          </a:p>
          <a:p>
            <a:pPr marL="0" indent="0">
              <a:spcBef>
                <a:spcPts val="0"/>
              </a:spcBef>
              <a:buNone/>
            </a:pPr>
            <a:r>
              <a:rPr lang="en-US" b="1" dirty="0">
                <a:latin typeface="Consolas" panose="020B0609020204030204" pitchFamily="49" charset="0"/>
              </a:rPr>
              <a:t>print</a:t>
            </a:r>
            <a:r>
              <a:rPr lang="en-US" b="1" dirty="0">
                <a:effectLst/>
                <a:latin typeface="Consolas" panose="020B0609020204030204" pitchFamily="49" charset="0"/>
              </a:rPr>
              <a:t>("A </a:t>
            </a:r>
            <a:r>
              <a:rPr lang="en-US" b="1" dirty="0">
                <a:latin typeface="Consolas" panose="020B0609020204030204" pitchFamily="49" charset="0"/>
              </a:rPr>
              <a:t>new line has added to filedemo.txt</a:t>
            </a:r>
            <a:r>
              <a:rPr lang="en-US" b="1" dirty="0">
                <a:effectLst/>
                <a:latin typeface="Consolas" panose="020B0609020204030204" pitchFamily="49" charset="0"/>
              </a:rPr>
              <a:t>")</a:t>
            </a:r>
          </a:p>
          <a:p>
            <a:endParaRPr lang="en-CA" dirty="0"/>
          </a:p>
        </p:txBody>
      </p:sp>
    </p:spTree>
    <p:extLst>
      <p:ext uri="{BB962C8B-B14F-4D97-AF65-F5344CB8AC3E}">
        <p14:creationId xmlns:p14="http://schemas.microsoft.com/office/powerpoint/2010/main" val="91167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7F16E24-300C-C39D-D3F7-B6B095D88ECB}"/>
              </a:ext>
            </a:extLst>
          </p:cNvPr>
          <p:cNvSpPr>
            <a:spLocks noGrp="1"/>
          </p:cNvSpPr>
          <p:nvPr>
            <p:ph type="title"/>
          </p:nvPr>
        </p:nvSpPr>
        <p:spPr>
          <a:xfrm>
            <a:off x="838200" y="365125"/>
            <a:ext cx="10515600" cy="1325563"/>
          </a:xfrm>
        </p:spPr>
        <p:txBody>
          <a:bodyPr>
            <a:normAutofit/>
          </a:bodyPr>
          <a:lstStyle/>
          <a:p>
            <a:r>
              <a:rPr lang="en-US" dirty="0"/>
              <a:t>File Read Operation</a:t>
            </a:r>
            <a:endParaRPr lang="en-CA"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7EB100-0399-82E4-6EDC-15F41DF28628}"/>
              </a:ext>
            </a:extLst>
          </p:cNvPr>
          <p:cNvSpPr>
            <a:spLocks noGrp="1"/>
          </p:cNvSpPr>
          <p:nvPr>
            <p:ph idx="1"/>
          </p:nvPr>
        </p:nvSpPr>
        <p:spPr>
          <a:xfrm>
            <a:off x="838200" y="1825625"/>
            <a:ext cx="10515600" cy="4351338"/>
          </a:xfrm>
        </p:spPr>
        <p:txBody>
          <a:bodyPr>
            <a:normAutofit/>
          </a:bodyPr>
          <a:lstStyle/>
          <a:p>
            <a:pPr marL="0" indent="0">
              <a:spcBef>
                <a:spcPts val="0"/>
              </a:spcBef>
              <a:buNone/>
            </a:pPr>
            <a:r>
              <a:rPr lang="en-US" b="1" dirty="0">
                <a:latin typeface="Consolas" panose="020B0609020204030204" pitchFamily="49" charset="0"/>
              </a:rPr>
              <a:t># setup a variable </a:t>
            </a:r>
            <a:r>
              <a:rPr lang="en-US" b="1" dirty="0">
                <a:effectLst/>
                <a:latin typeface="Consolas" panose="020B0609020204030204" pitchFamily="49" charset="0"/>
              </a:rPr>
              <a:t>'file'</a:t>
            </a:r>
          </a:p>
          <a:p>
            <a:pPr marL="0" indent="0">
              <a:spcBef>
                <a:spcPts val="0"/>
              </a:spcBef>
              <a:buNone/>
            </a:pPr>
            <a:endParaRPr lang="en-US" b="1" dirty="0">
              <a:effectLst/>
              <a:latin typeface="Consolas" panose="020B0609020204030204" pitchFamily="49" charset="0"/>
            </a:endParaRPr>
          </a:p>
          <a:p>
            <a:pPr marL="0" indent="0">
              <a:spcBef>
                <a:spcPts val="0"/>
              </a:spcBef>
              <a:buNone/>
            </a:pPr>
            <a:r>
              <a:rPr lang="en-US" b="1" dirty="0">
                <a:effectLst/>
                <a:latin typeface="Consolas" panose="020B0609020204030204" pitchFamily="49" charset="0"/>
              </a:rPr>
              <a:t>with </a:t>
            </a:r>
            <a:r>
              <a:rPr lang="en-US" b="1" dirty="0">
                <a:latin typeface="Consolas" panose="020B0609020204030204" pitchFamily="49" charset="0"/>
              </a:rPr>
              <a:t>open</a:t>
            </a:r>
            <a:r>
              <a:rPr lang="en-US" b="1" dirty="0">
                <a:effectLst/>
                <a:latin typeface="Consolas" panose="020B0609020204030204" pitchFamily="49" charset="0"/>
              </a:rPr>
              <a:t>('filedemo.txt', 'r') as f:</a:t>
            </a:r>
          </a:p>
          <a:p>
            <a:pPr marL="0" indent="0">
              <a:spcBef>
                <a:spcPts val="0"/>
              </a:spcBef>
              <a:buNone/>
            </a:pPr>
            <a:r>
              <a:rPr lang="en-US" b="1" dirty="0">
                <a:effectLst/>
                <a:highlight>
                  <a:srgbClr val="FFFF00"/>
                </a:highlight>
                <a:latin typeface="Consolas" panose="020B0609020204030204" pitchFamily="49" charset="0"/>
              </a:rPr>
              <a:t>    </a:t>
            </a:r>
            <a:r>
              <a:rPr lang="en-US" b="1" dirty="0">
                <a:effectLst/>
                <a:latin typeface="Consolas" panose="020B0609020204030204" pitchFamily="49" charset="0"/>
              </a:rPr>
              <a:t># loop each line of the file</a:t>
            </a:r>
          </a:p>
          <a:p>
            <a:pPr marL="0" indent="0">
              <a:spcBef>
                <a:spcPts val="0"/>
              </a:spcBef>
              <a:buNone/>
            </a:pPr>
            <a:r>
              <a:rPr lang="en-US" b="1" dirty="0">
                <a:effectLst/>
                <a:highlight>
                  <a:srgbClr val="FFFF00"/>
                </a:highlight>
                <a:latin typeface="Consolas" panose="020B0609020204030204" pitchFamily="49" charset="0"/>
              </a:rPr>
              <a:t>    </a:t>
            </a:r>
            <a:r>
              <a:rPr lang="en-US" b="1" dirty="0">
                <a:effectLst/>
                <a:latin typeface="Consolas" panose="020B0609020204030204" pitchFamily="49" charset="0"/>
              </a:rPr>
              <a:t>for l in f:</a:t>
            </a:r>
          </a:p>
          <a:p>
            <a:pPr marL="0" indent="0">
              <a:spcBef>
                <a:spcPts val="0"/>
              </a:spcBef>
              <a:buNone/>
            </a:pPr>
            <a:r>
              <a:rPr lang="en-US" b="1" dirty="0">
                <a:effectLst/>
                <a:highlight>
                  <a:srgbClr val="FFFF00"/>
                </a:highlight>
                <a:latin typeface="Consolas" panose="020B0609020204030204" pitchFamily="49" charset="0"/>
              </a:rPr>
              <a:t>        </a:t>
            </a:r>
            <a:r>
              <a:rPr lang="en-US" b="1" dirty="0">
                <a:effectLst/>
                <a:latin typeface="Consolas" panose="020B0609020204030204" pitchFamily="49" charset="0"/>
              </a:rPr>
              <a:t># loop each line of the file</a:t>
            </a:r>
          </a:p>
          <a:p>
            <a:pPr marL="0" indent="0">
              <a:spcBef>
                <a:spcPts val="0"/>
              </a:spcBef>
              <a:buNone/>
            </a:pPr>
            <a:r>
              <a:rPr lang="en-US" b="1" dirty="0">
                <a:effectLst/>
                <a:highlight>
                  <a:srgbClr val="FFFF00"/>
                </a:highlight>
                <a:latin typeface="Consolas" panose="020B0609020204030204" pitchFamily="49" charset="0"/>
              </a:rPr>
              <a:t>        </a:t>
            </a:r>
            <a:r>
              <a:rPr lang="en-US" b="1" dirty="0">
                <a:effectLst/>
                <a:latin typeface="Consolas" panose="020B0609020204030204" pitchFamily="49" charset="0"/>
              </a:rPr>
              <a:t>print(l, end='')</a:t>
            </a:r>
          </a:p>
          <a:p>
            <a:endParaRPr lang="en-CA" dirty="0"/>
          </a:p>
        </p:txBody>
      </p:sp>
    </p:spTree>
    <p:extLst>
      <p:ext uri="{BB962C8B-B14F-4D97-AF65-F5344CB8AC3E}">
        <p14:creationId xmlns:p14="http://schemas.microsoft.com/office/powerpoint/2010/main" val="89159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3A9CE2-FB67-CD3A-B52F-BB5F264A6561}"/>
              </a:ext>
            </a:extLst>
          </p:cNvPr>
          <p:cNvSpPr>
            <a:spLocks noGrp="1"/>
          </p:cNvSpPr>
          <p:nvPr>
            <p:ph type="title"/>
          </p:nvPr>
        </p:nvSpPr>
        <p:spPr>
          <a:xfrm>
            <a:off x="838200" y="365125"/>
            <a:ext cx="10515600" cy="1325563"/>
          </a:xfrm>
        </p:spPr>
        <p:txBody>
          <a:bodyPr>
            <a:normAutofit/>
          </a:bodyPr>
          <a:lstStyle/>
          <a:p>
            <a:r>
              <a:rPr lang="en-US" dirty="0"/>
              <a:t>Lab</a:t>
            </a:r>
            <a:endParaRPr lang="en-CA"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42845D-DDAB-E478-D1E0-88C6421B0756}"/>
              </a:ext>
            </a:extLst>
          </p:cNvPr>
          <p:cNvSpPr>
            <a:spLocks noGrp="1"/>
          </p:cNvSpPr>
          <p:nvPr>
            <p:ph idx="1"/>
          </p:nvPr>
        </p:nvSpPr>
        <p:spPr>
          <a:xfrm>
            <a:off x="838200" y="1825625"/>
            <a:ext cx="10515600" cy="4351338"/>
          </a:xfrm>
        </p:spPr>
        <p:txBody>
          <a:bodyPr>
            <a:normAutofit/>
          </a:bodyPr>
          <a:lstStyle/>
          <a:p>
            <a:r>
              <a:rPr lang="en-US" dirty="0"/>
              <a:t>Enhance Shopping Cart on last lesson:</a:t>
            </a:r>
          </a:p>
          <a:p>
            <a:pPr lvl="1"/>
            <a:r>
              <a:rPr lang="en-US" dirty="0"/>
              <a:t>Use </a:t>
            </a:r>
            <a:r>
              <a:rPr lang="en-US" dirty="0">
                <a:highlight>
                  <a:srgbClr val="C0C0C0"/>
                </a:highlight>
              </a:rPr>
              <a:t>while loop</a:t>
            </a:r>
            <a:r>
              <a:rPr lang="en-US" dirty="0"/>
              <a:t> to ask for shopping items (instead of using for loop to execute 5 times)</a:t>
            </a:r>
          </a:p>
          <a:p>
            <a:pPr lvl="1"/>
            <a:r>
              <a:rPr lang="en-US" dirty="0"/>
              <a:t>If user hit enter without input any shopping items:</a:t>
            </a:r>
          </a:p>
          <a:p>
            <a:pPr lvl="2"/>
            <a:r>
              <a:rPr lang="en-US" dirty="0"/>
              <a:t>Sort the shopping list</a:t>
            </a:r>
          </a:p>
          <a:p>
            <a:pPr lvl="2"/>
            <a:r>
              <a:rPr lang="en-US" dirty="0"/>
              <a:t>Save shopping list item to a text file</a:t>
            </a:r>
          </a:p>
          <a:p>
            <a:pPr lvl="2"/>
            <a:r>
              <a:rPr lang="en-US" dirty="0"/>
              <a:t>End the program</a:t>
            </a:r>
          </a:p>
          <a:p>
            <a:pPr lvl="2"/>
            <a:r>
              <a:rPr lang="en-US" dirty="0"/>
              <a:t>Print a message inform user the shopping list has saved to 'file name'</a:t>
            </a:r>
          </a:p>
          <a:p>
            <a:endParaRPr lang="en-CA" dirty="0"/>
          </a:p>
        </p:txBody>
      </p:sp>
    </p:spTree>
    <p:extLst>
      <p:ext uri="{BB962C8B-B14F-4D97-AF65-F5344CB8AC3E}">
        <p14:creationId xmlns:p14="http://schemas.microsoft.com/office/powerpoint/2010/main" val="246840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8B49-541D-71ED-1806-6B8B97B45FC9}"/>
              </a:ext>
            </a:extLst>
          </p:cNvPr>
          <p:cNvSpPr>
            <a:spLocks noGrp="1"/>
          </p:cNvSpPr>
          <p:nvPr>
            <p:ph type="title"/>
          </p:nvPr>
        </p:nvSpPr>
        <p:spPr/>
        <p:txBody>
          <a:bodyPr/>
          <a:lstStyle/>
          <a:p>
            <a:r>
              <a:rPr lang="en-US" dirty="0"/>
              <a:t>Functions</a:t>
            </a:r>
            <a:endParaRPr lang="en-CA" dirty="0"/>
          </a:p>
        </p:txBody>
      </p:sp>
      <p:sp>
        <p:nvSpPr>
          <p:cNvPr id="3" name="Content Placeholder 2">
            <a:extLst>
              <a:ext uri="{FF2B5EF4-FFF2-40B4-BE49-F238E27FC236}">
                <a16:creationId xmlns:a16="http://schemas.microsoft.com/office/drawing/2014/main" id="{5D5BC42E-6C59-7CBF-1A7D-C7464F530AE2}"/>
              </a:ext>
            </a:extLst>
          </p:cNvPr>
          <p:cNvSpPr>
            <a:spLocks noGrp="1"/>
          </p:cNvSpPr>
          <p:nvPr>
            <p:ph idx="1"/>
          </p:nvPr>
        </p:nvSpPr>
        <p:spPr>
          <a:xfrm>
            <a:off x="838200" y="1825625"/>
            <a:ext cx="6840894" cy="4351338"/>
          </a:xfrm>
        </p:spPr>
        <p:txBody>
          <a:bodyPr/>
          <a:lstStyle/>
          <a:p>
            <a:pPr marL="0" indent="0">
              <a:buNone/>
            </a:pPr>
            <a:r>
              <a:rPr lang="en-US" b="1" dirty="0"/>
              <a:t>A reusable code block perform specific task</a:t>
            </a:r>
          </a:p>
          <a:p>
            <a:pPr marL="0" indent="0">
              <a:buNone/>
            </a:pPr>
            <a:r>
              <a:rPr lang="en-US" b="1" dirty="0"/>
              <a:t>4 elements to form a function:</a:t>
            </a:r>
          </a:p>
          <a:p>
            <a:pPr marL="514350" indent="-514350">
              <a:buFont typeface="+mj-lt"/>
              <a:buAutoNum type="arabicPeriod"/>
            </a:pPr>
            <a:r>
              <a:rPr lang="en-US" dirty="0"/>
              <a:t>Define the function: </a:t>
            </a:r>
            <a:r>
              <a:rPr lang="en-US" b="1" u="sng" dirty="0"/>
              <a:t>def</a:t>
            </a:r>
          </a:p>
          <a:p>
            <a:pPr marL="514350" indent="-514350">
              <a:buFont typeface="+mj-lt"/>
              <a:buAutoNum type="arabicPeriod"/>
            </a:pPr>
            <a:r>
              <a:rPr lang="en-US" dirty="0"/>
              <a:t>Input </a:t>
            </a:r>
            <a:r>
              <a:rPr lang="en-US" b="1" dirty="0">
                <a:solidFill>
                  <a:srgbClr val="FFC000"/>
                </a:solidFill>
              </a:rPr>
              <a:t>parameter</a:t>
            </a:r>
          </a:p>
          <a:p>
            <a:pPr marL="514350" indent="-514350">
              <a:buFont typeface="+mj-lt"/>
              <a:buAutoNum type="arabicPeriod"/>
            </a:pPr>
            <a:r>
              <a:rPr lang="en-US" dirty="0"/>
              <a:t>Run the </a:t>
            </a:r>
            <a:r>
              <a:rPr lang="en-US" b="1" u="sng" dirty="0">
                <a:solidFill>
                  <a:schemeClr val="accent5">
                    <a:lumMod val="60000"/>
                    <a:lumOff val="40000"/>
                  </a:schemeClr>
                </a:solidFill>
              </a:rPr>
              <a:t>task</a:t>
            </a:r>
          </a:p>
          <a:p>
            <a:pPr marL="514350" indent="-514350">
              <a:buFont typeface="+mj-lt"/>
              <a:buAutoNum type="arabicPeriod"/>
            </a:pPr>
            <a:r>
              <a:rPr lang="en-US" u="sng" dirty="0">
                <a:solidFill>
                  <a:schemeClr val="accent4">
                    <a:lumMod val="60000"/>
                    <a:lumOff val="40000"/>
                  </a:schemeClr>
                </a:solidFill>
              </a:rPr>
              <a:t>Return</a:t>
            </a:r>
            <a:r>
              <a:rPr lang="en-US" dirty="0"/>
              <a:t> values</a:t>
            </a:r>
          </a:p>
        </p:txBody>
      </p:sp>
      <p:sp>
        <p:nvSpPr>
          <p:cNvPr id="4" name="TextBox 3">
            <a:extLst>
              <a:ext uri="{FF2B5EF4-FFF2-40B4-BE49-F238E27FC236}">
                <a16:creationId xmlns:a16="http://schemas.microsoft.com/office/drawing/2014/main" id="{3FEE4127-4C4F-3712-86CA-C95080B47DC6}"/>
              </a:ext>
            </a:extLst>
          </p:cNvPr>
          <p:cNvSpPr txBox="1"/>
          <p:nvPr/>
        </p:nvSpPr>
        <p:spPr>
          <a:xfrm>
            <a:off x="7458765" y="2985631"/>
            <a:ext cx="4492689" cy="2585323"/>
          </a:xfrm>
          <a:prstGeom prst="rect">
            <a:avLst/>
          </a:prstGeom>
          <a:noFill/>
        </p:spPr>
        <p:txBody>
          <a:bodyPr wrap="square" rtlCol="0">
            <a:spAutoFit/>
          </a:bodyPr>
          <a:lstStyle/>
          <a:p>
            <a:r>
              <a:rPr lang="en-US" b="1" u="sng" dirty="0">
                <a:solidFill>
                  <a:schemeClr val="accent1">
                    <a:lumMod val="75000"/>
                  </a:schemeClr>
                </a:solidFill>
                <a:latin typeface="Courier New" panose="02070309020205020404" pitchFamily="49" charset="0"/>
                <a:cs typeface="Courier New" panose="02070309020205020404" pitchFamily="49" charset="0"/>
              </a:rPr>
              <a:t># define the function</a:t>
            </a:r>
          </a:p>
          <a:p>
            <a:r>
              <a:rPr lang="en-US" b="1" u="sng" dirty="0">
                <a:solidFill>
                  <a:schemeClr val="accent1">
                    <a:lumMod val="75000"/>
                  </a:schemeClr>
                </a:solidFill>
                <a:latin typeface="Courier New" panose="02070309020205020404" pitchFamily="49" charset="0"/>
                <a:cs typeface="Courier New" panose="02070309020205020404" pitchFamily="49" charset="0"/>
              </a:rPr>
              <a:t>def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sum_up</a:t>
            </a:r>
            <a:r>
              <a:rPr lang="en-US" b="1" dirty="0">
                <a:latin typeface="Courier New" panose="02070309020205020404" pitchFamily="49" charset="0"/>
                <a:cs typeface="Courier New" panose="02070309020205020404" pitchFamily="49" charset="0"/>
              </a:rPr>
              <a:t>(</a:t>
            </a:r>
            <a:r>
              <a:rPr lang="en-US" b="1" u="sng" dirty="0">
                <a:solidFill>
                  <a:srgbClr val="FFC000"/>
                </a:solidFill>
                <a:latin typeface="Courier New" panose="02070309020205020404" pitchFamily="49" charset="0"/>
                <a:cs typeface="Courier New" panose="02070309020205020404" pitchFamily="49" charset="0"/>
              </a:rPr>
              <a:t>a, b</a:t>
            </a:r>
            <a:r>
              <a:rPr lang="en-US" b="1" dirty="0">
                <a:latin typeface="Courier New" panose="02070309020205020404" pitchFamily="49" charset="0"/>
                <a:cs typeface="Courier New" panose="02070309020205020404" pitchFamily="49" charset="0"/>
              </a:rPr>
              <a:t>):</a:t>
            </a:r>
          </a:p>
          <a:p>
            <a:r>
              <a:rPr lang="en-US" b="1" dirty="0">
                <a:highlight>
                  <a:srgbClr val="FFFF00"/>
                </a:highlight>
                <a:latin typeface="Courier New" panose="02070309020205020404" pitchFamily="49" charset="0"/>
                <a:cs typeface="Courier New" panose="02070309020205020404" pitchFamily="49" charset="0"/>
              </a:rPr>
              <a:t>    </a:t>
            </a:r>
            <a:r>
              <a:rPr lang="en-US" b="1" u="sng" dirty="0">
                <a:solidFill>
                  <a:schemeClr val="accent5">
                    <a:lumMod val="60000"/>
                    <a:lumOff val="40000"/>
                  </a:schemeClr>
                </a:solidFill>
                <a:latin typeface="Courier New" panose="02070309020205020404" pitchFamily="49" charset="0"/>
                <a:cs typeface="Courier New" panose="02070309020205020404" pitchFamily="49" charset="0"/>
              </a:rPr>
              <a:t>sum = a * b</a:t>
            </a:r>
            <a:endParaRPr lang="en-US" b="1" dirty="0">
              <a:latin typeface="Courier New" panose="02070309020205020404" pitchFamily="49" charset="0"/>
              <a:cs typeface="Courier New" panose="02070309020205020404" pitchFamily="49" charset="0"/>
            </a:endParaRPr>
          </a:p>
          <a:p>
            <a:r>
              <a:rPr lang="en-US" b="1" dirty="0">
                <a:highlight>
                  <a:srgbClr val="FFFF00"/>
                </a:highlight>
                <a:latin typeface="Courier New" panose="02070309020205020404" pitchFamily="49" charset="0"/>
                <a:cs typeface="Courier New" panose="02070309020205020404" pitchFamily="49" charset="0"/>
              </a:rPr>
              <a:t>    </a:t>
            </a:r>
            <a:r>
              <a:rPr lang="en-US" b="1" u="sng" dirty="0">
                <a:solidFill>
                  <a:schemeClr val="accent4">
                    <a:lumMod val="60000"/>
                    <a:lumOff val="40000"/>
                  </a:schemeClr>
                </a:solidFill>
                <a:latin typeface="Courier New" panose="02070309020205020404" pitchFamily="49" charset="0"/>
                <a:cs typeface="Courier New" panose="02070309020205020404" pitchFamily="49" charset="0"/>
              </a:rPr>
              <a:t>return sum</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reuse </a:t>
            </a:r>
            <a:r>
              <a:rPr lang="en-US" b="1" dirty="0" err="1">
                <a:latin typeface="Courier New" panose="02070309020205020404" pitchFamily="49" charset="0"/>
                <a:cs typeface="Courier New" panose="02070309020205020404" pitchFamily="49" charset="0"/>
              </a:rPr>
              <a:t>sum_up</a:t>
            </a:r>
            <a:r>
              <a:rPr lang="en-US" b="1" dirty="0">
                <a:latin typeface="Courier New" panose="02070309020205020404" pitchFamily="49" charset="0"/>
                <a:cs typeface="Courier New" panose="02070309020205020404" pitchFamily="49" charset="0"/>
              </a:rPr>
              <a:t> function above</a:t>
            </a:r>
          </a:p>
          <a:p>
            <a:r>
              <a:rPr lang="en-US" b="1" dirty="0">
                <a:latin typeface="Courier New" panose="02070309020205020404" pitchFamily="49" charset="0"/>
                <a:cs typeface="Courier New" panose="02070309020205020404" pitchFamily="49" charset="0"/>
              </a:rPr>
              <a:t>print(</a:t>
            </a:r>
            <a:r>
              <a:rPr lang="en-US" b="1" dirty="0" err="1">
                <a:latin typeface="Courier New" panose="02070309020205020404" pitchFamily="49" charset="0"/>
                <a:cs typeface="Courier New" panose="02070309020205020404" pitchFamily="49" charset="0"/>
              </a:rPr>
              <a:t>sum_up</a:t>
            </a:r>
            <a:r>
              <a:rPr lang="en-US" b="1" dirty="0">
                <a:latin typeface="Courier New" panose="02070309020205020404" pitchFamily="49" charset="0"/>
                <a:cs typeface="Courier New" panose="02070309020205020404" pitchFamily="49" charset="0"/>
              </a:rPr>
              <a:t>(3, 5))</a:t>
            </a:r>
          </a:p>
          <a:p>
            <a:r>
              <a:rPr lang="en-US" b="1" dirty="0">
                <a:latin typeface="Courier New" panose="02070309020205020404" pitchFamily="49" charset="0"/>
                <a:cs typeface="Courier New" panose="02070309020205020404" pitchFamily="49" charset="0"/>
              </a:rPr>
              <a:t>print(</a:t>
            </a:r>
            <a:r>
              <a:rPr lang="en-US" b="1" dirty="0" err="1">
                <a:latin typeface="Courier New" panose="02070309020205020404" pitchFamily="49" charset="0"/>
                <a:cs typeface="Courier New" panose="02070309020205020404" pitchFamily="49" charset="0"/>
              </a:rPr>
              <a:t>sum_up</a:t>
            </a:r>
            <a:r>
              <a:rPr lang="en-US" b="1" dirty="0">
                <a:latin typeface="Courier New" panose="02070309020205020404" pitchFamily="49" charset="0"/>
                <a:cs typeface="Courier New" panose="02070309020205020404" pitchFamily="49" charset="0"/>
              </a:rPr>
              <a:t>(2, 4))</a:t>
            </a:r>
            <a:endParaRPr lang="en-CA"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print(</a:t>
            </a:r>
            <a:r>
              <a:rPr lang="en-US" b="1" dirty="0" err="1">
                <a:latin typeface="Courier New" panose="02070309020205020404" pitchFamily="49" charset="0"/>
                <a:cs typeface="Courier New" panose="02070309020205020404" pitchFamily="49" charset="0"/>
              </a:rPr>
              <a:t>sum_up</a:t>
            </a:r>
            <a:r>
              <a:rPr lang="en-US" b="1" dirty="0">
                <a:latin typeface="Courier New" panose="02070309020205020404" pitchFamily="49" charset="0"/>
                <a:cs typeface="Courier New" panose="02070309020205020404" pitchFamily="49" charset="0"/>
              </a:rPr>
              <a:t>(8, 12))</a:t>
            </a:r>
            <a:endParaRPr lang="en-CA" b="1" dirty="0">
              <a:latin typeface="Courier New" panose="02070309020205020404" pitchFamily="49" charset="0"/>
              <a:cs typeface="Courier New" panose="02070309020205020404" pitchFamily="49" charset="0"/>
            </a:endParaRPr>
          </a:p>
          <a:p>
            <a:endParaRPr lang="en-CA"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707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A09-F18B-9ED1-DB9E-04F233C9D5E2}"/>
              </a:ext>
            </a:extLst>
          </p:cNvPr>
          <p:cNvSpPr>
            <a:spLocks noGrp="1"/>
          </p:cNvSpPr>
          <p:nvPr>
            <p:ph type="title"/>
          </p:nvPr>
        </p:nvSpPr>
        <p:spPr/>
        <p:txBody>
          <a:bodyPr/>
          <a:lstStyle/>
          <a:p>
            <a:r>
              <a:rPr lang="en-US" dirty="0"/>
              <a:t>Design a Function</a:t>
            </a:r>
            <a:endParaRPr lang="en-CA" dirty="0"/>
          </a:p>
        </p:txBody>
      </p:sp>
      <p:sp>
        <p:nvSpPr>
          <p:cNvPr id="3" name="Content Placeholder 2">
            <a:extLst>
              <a:ext uri="{FF2B5EF4-FFF2-40B4-BE49-F238E27FC236}">
                <a16:creationId xmlns:a16="http://schemas.microsoft.com/office/drawing/2014/main" id="{C59C19E6-FAF7-87E8-3BB2-3E0E57315FD9}"/>
              </a:ext>
            </a:extLst>
          </p:cNvPr>
          <p:cNvSpPr>
            <a:spLocks noGrp="1"/>
          </p:cNvSpPr>
          <p:nvPr>
            <p:ph idx="1"/>
          </p:nvPr>
        </p:nvSpPr>
        <p:spPr/>
        <p:txBody>
          <a:bodyPr/>
          <a:lstStyle/>
          <a:p>
            <a:r>
              <a:rPr lang="en-US" dirty="0"/>
              <a:t>Each function should perform one specific task clearly defined by its name.</a:t>
            </a:r>
            <a:endParaRPr lang="en-CA" dirty="0"/>
          </a:p>
        </p:txBody>
      </p:sp>
      <p:sp>
        <p:nvSpPr>
          <p:cNvPr id="4" name="TextBox 3">
            <a:extLst>
              <a:ext uri="{FF2B5EF4-FFF2-40B4-BE49-F238E27FC236}">
                <a16:creationId xmlns:a16="http://schemas.microsoft.com/office/drawing/2014/main" id="{5CD32578-6A7C-09F3-1585-36C35CA6EFC4}"/>
              </a:ext>
            </a:extLst>
          </p:cNvPr>
          <p:cNvSpPr txBox="1"/>
          <p:nvPr/>
        </p:nvSpPr>
        <p:spPr>
          <a:xfrm>
            <a:off x="1096346" y="2828835"/>
            <a:ext cx="4809932" cy="2893100"/>
          </a:xfrm>
          <a:prstGeom prst="rect">
            <a:avLst/>
          </a:prstGeom>
          <a:noFill/>
        </p:spPr>
        <p:txBody>
          <a:bodyPr wrap="square" rtlCol="0">
            <a:spAutoFit/>
          </a:bodyPr>
          <a:lstStyle/>
          <a:p>
            <a:r>
              <a:rPr lang="en-US" b="1" u="sng" dirty="0"/>
              <a:t>Good Example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calculate_area</a:t>
            </a:r>
            <a:r>
              <a:rPr lang="en-US" sz="1600" b="1" dirty="0">
                <a:latin typeface="Courier New" panose="02070309020205020404" pitchFamily="49" charset="0"/>
                <a:cs typeface="Courier New" panose="02070309020205020404" pitchFamily="49" charset="0"/>
              </a:rPr>
              <a:t>(length, width): </a:t>
            </a:r>
          </a:p>
          <a:p>
            <a:r>
              <a:rPr lang="en-US" sz="1600" b="1" dirty="0">
                <a:highlight>
                  <a:srgbClr val="FFFF00"/>
                </a:highligh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 length * width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display_result</a:t>
            </a:r>
            <a:r>
              <a:rPr lang="en-US" sz="1600" b="1" dirty="0">
                <a:latin typeface="Courier New" panose="02070309020205020404" pitchFamily="49" charset="0"/>
                <a:cs typeface="Courier New" panose="02070309020205020404" pitchFamily="49" charset="0"/>
              </a:rPr>
              <a:t>(area): </a:t>
            </a:r>
          </a:p>
          <a:p>
            <a:r>
              <a:rPr lang="en-US" sz="1600" b="1" dirty="0">
                <a:highlight>
                  <a:srgbClr val="FFFF00"/>
                </a:highligh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print(</a:t>
            </a:r>
            <a:r>
              <a:rPr lang="en-US" sz="1600" b="1" dirty="0" err="1">
                <a:latin typeface="Courier New" panose="02070309020205020404" pitchFamily="49" charset="0"/>
                <a:cs typeface="Courier New" panose="02070309020205020404" pitchFamily="49" charset="0"/>
              </a:rPr>
              <a:t>f"The</a:t>
            </a:r>
            <a:r>
              <a:rPr lang="en-US" sz="1600" b="1" dirty="0">
                <a:latin typeface="Courier New" panose="02070309020205020404" pitchFamily="49" charset="0"/>
                <a:cs typeface="Courier New" panose="02070309020205020404" pitchFamily="49" charset="0"/>
              </a:rPr>
              <a:t> area is: {area}")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save_to_file</a:t>
            </a:r>
            <a:r>
              <a:rPr lang="en-US" sz="1600" b="1" dirty="0">
                <a:latin typeface="Courier New" panose="02070309020205020404" pitchFamily="49" charset="0"/>
                <a:cs typeface="Courier New" panose="02070309020205020404" pitchFamily="49" charset="0"/>
              </a:rPr>
              <a:t>(data, filename): </a:t>
            </a:r>
          </a:p>
          <a:p>
            <a:r>
              <a:rPr lang="en-US" sz="1600" b="1" dirty="0">
                <a:highlight>
                  <a:srgbClr val="FFFF00"/>
                </a:highligh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with open(filename, 'w') as f: </a:t>
            </a:r>
          </a:p>
          <a:p>
            <a:r>
              <a:rPr lang="en-US" sz="1600" b="1" dirty="0">
                <a:highlight>
                  <a:srgbClr val="FFFF00"/>
                </a:highlight>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f.write</a:t>
            </a:r>
            <a:r>
              <a:rPr lang="en-US" sz="1600" b="1" dirty="0">
                <a:latin typeface="Courier New" panose="02070309020205020404" pitchFamily="49" charset="0"/>
                <a:cs typeface="Courier New" panose="02070309020205020404" pitchFamily="49" charset="0"/>
              </a:rPr>
              <a:t>(data)</a:t>
            </a:r>
            <a:endParaRPr lang="en-CA"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48AB499-D3E2-3CB8-A07E-4AB5EADE3F0D}"/>
              </a:ext>
            </a:extLst>
          </p:cNvPr>
          <p:cNvSpPr txBox="1"/>
          <p:nvPr/>
        </p:nvSpPr>
        <p:spPr>
          <a:xfrm>
            <a:off x="6024466" y="2828835"/>
            <a:ext cx="5769428" cy="2339102"/>
          </a:xfrm>
          <a:prstGeom prst="rect">
            <a:avLst/>
          </a:prstGeom>
          <a:noFill/>
        </p:spPr>
        <p:txBody>
          <a:bodyPr wrap="square" rtlCol="0">
            <a:spAutoFit/>
          </a:bodyPr>
          <a:lstStyle/>
          <a:p>
            <a:r>
              <a:rPr lang="en-US" b="1" u="sng" dirty="0"/>
              <a:t>Poor Example</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def </a:t>
            </a:r>
            <a:r>
              <a:rPr lang="en-US" sz="1600" b="1" dirty="0" err="1">
                <a:latin typeface="Courier New" panose="02070309020205020404" pitchFamily="49" charset="0"/>
                <a:cs typeface="Courier New" panose="02070309020205020404" pitchFamily="49" charset="0"/>
              </a:rPr>
              <a:t>calculate_and_display_and_save</a:t>
            </a:r>
            <a:r>
              <a:rPr lang="en-US" sz="1600" b="1" dirty="0">
                <a:latin typeface="Courier New" panose="02070309020205020404" pitchFamily="49" charset="0"/>
                <a:cs typeface="Courier New" panose="02070309020205020404" pitchFamily="49" charset="0"/>
              </a:rPr>
              <a:t>(length, 	width, filename):</a:t>
            </a:r>
          </a:p>
          <a:p>
            <a:r>
              <a:rPr lang="en-US" sz="1600" b="1" dirty="0">
                <a:highlight>
                  <a:srgbClr val="FFFF00"/>
                </a:highligh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area = length * width  # calculating</a:t>
            </a:r>
          </a:p>
          <a:p>
            <a:r>
              <a:rPr lang="en-US" sz="1600" b="1" dirty="0">
                <a:highlight>
                  <a:srgbClr val="FFFF00"/>
                </a:highligh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print(</a:t>
            </a:r>
            <a:r>
              <a:rPr lang="en-US" sz="1600" b="1" dirty="0" err="1">
                <a:latin typeface="Courier New" panose="02070309020205020404" pitchFamily="49" charset="0"/>
                <a:cs typeface="Courier New" panose="02070309020205020404" pitchFamily="49" charset="0"/>
              </a:rPr>
              <a:t>f"Area</a:t>
            </a:r>
            <a:r>
              <a:rPr lang="en-US" sz="1600" b="1" dirty="0">
                <a:latin typeface="Courier New" panose="02070309020205020404" pitchFamily="49" charset="0"/>
                <a:cs typeface="Courier New" panose="02070309020205020404" pitchFamily="49" charset="0"/>
              </a:rPr>
              <a:t>: {area}")  # displaying</a:t>
            </a:r>
          </a:p>
          <a:p>
            <a:r>
              <a:rPr lang="en-US" sz="1600" b="1" dirty="0">
                <a:highlight>
                  <a:srgbClr val="FFFF00"/>
                </a:highligh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with open(filename, 'w') as f:  # saving</a:t>
            </a:r>
          </a:p>
          <a:p>
            <a:r>
              <a:rPr lang="en-US" sz="1600" b="1" dirty="0">
                <a:highlight>
                  <a:srgbClr val="FFFF00"/>
                </a:highlight>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f.write</a:t>
            </a:r>
            <a:r>
              <a:rPr lang="en-US" sz="1600" b="1" dirty="0">
                <a:latin typeface="Courier New" panose="02070309020205020404" pitchFamily="49" charset="0"/>
                <a:cs typeface="Courier New" panose="02070309020205020404" pitchFamily="49" charset="0"/>
              </a:rPr>
              <a:t>(str(area))</a:t>
            </a:r>
          </a:p>
          <a:p>
            <a:r>
              <a:rPr lang="en-US" sz="1600" b="1" dirty="0">
                <a:highlight>
                  <a:srgbClr val="FFFF00"/>
                </a:highligh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return area</a:t>
            </a:r>
            <a:endParaRPr lang="en-CA"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2392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2BE5-2A70-03F3-FDBF-CBD14680670F}"/>
              </a:ext>
            </a:extLst>
          </p:cNvPr>
          <p:cNvSpPr>
            <a:spLocks noGrp="1"/>
          </p:cNvSpPr>
          <p:nvPr>
            <p:ph type="title"/>
          </p:nvPr>
        </p:nvSpPr>
        <p:spPr/>
        <p:txBody>
          <a:bodyPr/>
          <a:lstStyle/>
          <a:p>
            <a:r>
              <a:rPr lang="en-US" dirty="0"/>
              <a:t>Function - Signature (Parameters)</a:t>
            </a:r>
            <a:endParaRPr lang="en-CA" dirty="0"/>
          </a:p>
        </p:txBody>
      </p:sp>
      <p:sp>
        <p:nvSpPr>
          <p:cNvPr id="3" name="Content Placeholder 2">
            <a:extLst>
              <a:ext uri="{FF2B5EF4-FFF2-40B4-BE49-F238E27FC236}">
                <a16:creationId xmlns:a16="http://schemas.microsoft.com/office/drawing/2014/main" id="{01D7945F-914C-2A0F-E8EB-1EEBF536A823}"/>
              </a:ext>
            </a:extLst>
          </p:cNvPr>
          <p:cNvSpPr>
            <a:spLocks noGrp="1"/>
          </p:cNvSpPr>
          <p:nvPr>
            <p:ph idx="1"/>
          </p:nvPr>
        </p:nvSpPr>
        <p:spPr>
          <a:xfrm>
            <a:off x="838200" y="1825625"/>
            <a:ext cx="5534608" cy="4351338"/>
          </a:xfrm>
        </p:spPr>
        <p:txBody>
          <a:bodyPr>
            <a:normAutofit/>
          </a:bodyPr>
          <a:lstStyle/>
          <a:p>
            <a:r>
              <a:rPr lang="en-US" dirty="0"/>
              <a:t>Function signature defines what inputs a function expects.</a:t>
            </a:r>
          </a:p>
          <a:p>
            <a:r>
              <a:rPr lang="en-US" dirty="0"/>
              <a:t>(Input) Parameter is optional</a:t>
            </a:r>
          </a:p>
          <a:p>
            <a:r>
              <a:rPr lang="en-US" dirty="0"/>
              <a:t>Number of required parameters could be defined as:</a:t>
            </a:r>
          </a:p>
          <a:p>
            <a:pPr lvl="1"/>
            <a:r>
              <a:rPr lang="en-US" dirty="0"/>
              <a:t>Required</a:t>
            </a:r>
          </a:p>
          <a:p>
            <a:pPr lvl="1"/>
            <a:r>
              <a:rPr lang="en-US" dirty="0"/>
              <a:t>Required with default value</a:t>
            </a:r>
          </a:p>
          <a:p>
            <a:pPr lvl="1"/>
            <a:r>
              <a:rPr lang="en-US" dirty="0"/>
              <a:t>Multiple parameters</a:t>
            </a:r>
          </a:p>
          <a:p>
            <a:pPr lvl="1"/>
            <a:r>
              <a:rPr lang="en-US" dirty="0"/>
              <a:t>Variable number of parameters</a:t>
            </a:r>
          </a:p>
          <a:p>
            <a:pPr lvl="1"/>
            <a:r>
              <a:rPr lang="en-US" dirty="0"/>
              <a:t>Keyword arguments</a:t>
            </a:r>
            <a:endParaRPr lang="en-CA" dirty="0"/>
          </a:p>
        </p:txBody>
      </p:sp>
      <p:sp>
        <p:nvSpPr>
          <p:cNvPr id="4" name="TextBox 3">
            <a:extLst>
              <a:ext uri="{FF2B5EF4-FFF2-40B4-BE49-F238E27FC236}">
                <a16:creationId xmlns:a16="http://schemas.microsoft.com/office/drawing/2014/main" id="{C3706934-52C4-4518-AAC3-AC186A9DA9CE}"/>
              </a:ext>
            </a:extLst>
          </p:cNvPr>
          <p:cNvSpPr txBox="1"/>
          <p:nvPr/>
        </p:nvSpPr>
        <p:spPr>
          <a:xfrm>
            <a:off x="6484776" y="1825625"/>
            <a:ext cx="5038530" cy="4185761"/>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 Required parameters</a:t>
            </a:r>
          </a:p>
          <a:p>
            <a:r>
              <a:rPr lang="en-US" sz="1400" b="1" dirty="0">
                <a:latin typeface="Courier New" panose="02070309020205020404" pitchFamily="49" charset="0"/>
                <a:cs typeface="Courier New" panose="02070309020205020404" pitchFamily="49" charset="0"/>
              </a:rPr>
              <a:t>def greet(name):</a:t>
            </a:r>
          </a:p>
          <a:p>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f"Hello</a:t>
            </a:r>
            <a:r>
              <a:rPr lang="en-US" sz="1400" b="1" dirty="0">
                <a:latin typeface="Courier New" panose="02070309020205020404" pitchFamily="49" charset="0"/>
                <a:cs typeface="Courier New" panose="02070309020205020404" pitchFamily="49" charset="0"/>
              </a:rPr>
              <a:t>, {name}!"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Default parameters</a:t>
            </a:r>
          </a:p>
          <a:p>
            <a:r>
              <a:rPr lang="en-US" sz="1400" b="1" dirty="0">
                <a:latin typeface="Courier New" panose="02070309020205020404" pitchFamily="49" charset="0"/>
                <a:cs typeface="Courier New" panose="02070309020205020404" pitchFamily="49" charset="0"/>
              </a:rPr>
              <a:t>def </a:t>
            </a:r>
            <a:r>
              <a:rPr lang="en-US" sz="1400" b="1" dirty="0" err="1">
                <a:latin typeface="Courier New" panose="02070309020205020404" pitchFamily="49" charset="0"/>
                <a:cs typeface="Courier New" panose="02070309020205020404" pitchFamily="49" charset="0"/>
              </a:rPr>
              <a:t>greet_with_title</a:t>
            </a:r>
            <a:r>
              <a:rPr lang="en-US" sz="1400" b="1" dirty="0">
                <a:latin typeface="Courier New" panose="02070309020205020404" pitchFamily="49" charset="0"/>
                <a:cs typeface="Courier New" panose="02070309020205020404" pitchFamily="49" charset="0"/>
              </a:rPr>
              <a:t>(name, title="Mr."):</a:t>
            </a:r>
          </a:p>
          <a:p>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f"Hello</a:t>
            </a:r>
            <a:r>
              <a:rPr lang="en-US" sz="1400" b="1" dirty="0">
                <a:latin typeface="Courier New" panose="02070309020205020404" pitchFamily="49" charset="0"/>
                <a:cs typeface="Courier New" panose="02070309020205020404" pitchFamily="49" charset="0"/>
              </a:rPr>
              <a:t>, {title} {name}!"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Multiple parameters</a:t>
            </a:r>
          </a:p>
          <a:p>
            <a:r>
              <a:rPr lang="en-US" sz="1400" b="1" dirty="0">
                <a:latin typeface="Courier New" panose="02070309020205020404" pitchFamily="49" charset="0"/>
                <a:cs typeface="Courier New" panose="02070309020205020404" pitchFamily="49" charset="0"/>
              </a:rPr>
              <a:t>def </a:t>
            </a:r>
            <a:r>
              <a:rPr lang="en-US" sz="1400" b="1" dirty="0" err="1">
                <a:latin typeface="Courier New" panose="02070309020205020404" pitchFamily="49" charset="0"/>
                <a:cs typeface="Courier New" panose="02070309020205020404" pitchFamily="49" charset="0"/>
              </a:rPr>
              <a:t>calculate_rectangle_area</a:t>
            </a:r>
            <a:r>
              <a:rPr lang="en-US" sz="1400" b="1" dirty="0">
                <a:latin typeface="Courier New" panose="02070309020205020404" pitchFamily="49" charset="0"/>
                <a:cs typeface="Courier New" panose="02070309020205020404" pitchFamily="49" charset="0"/>
              </a:rPr>
              <a:t>(length, width):</a:t>
            </a:r>
          </a:p>
          <a:p>
            <a:r>
              <a:rPr lang="en-US" sz="1400" b="1" dirty="0">
                <a:latin typeface="Courier New" panose="02070309020205020404" pitchFamily="49" charset="0"/>
                <a:cs typeface="Courier New" panose="02070309020205020404" pitchFamily="49" charset="0"/>
              </a:rPr>
              <a:t>    return length * width</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Variable number of parameters (*</a:t>
            </a:r>
            <a:r>
              <a:rPr lang="en-US" sz="1400" b="1" dirty="0" err="1">
                <a:latin typeface="Courier New" panose="02070309020205020404" pitchFamily="49" charset="0"/>
                <a:cs typeface="Courier New" panose="02070309020205020404" pitchFamily="49" charset="0"/>
              </a:rPr>
              <a:t>args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def </a:t>
            </a:r>
            <a:r>
              <a:rPr lang="en-US" sz="1400" b="1" dirty="0" err="1">
                <a:latin typeface="Courier New" panose="02070309020205020404" pitchFamily="49" charset="0"/>
                <a:cs typeface="Courier New" panose="02070309020205020404" pitchFamily="49" charset="0"/>
              </a:rPr>
              <a:t>sum_numbers</a:t>
            </a:r>
            <a:r>
              <a:rPr lang="en-US" sz="1400" b="1" dirty="0">
                <a:latin typeface="Courier New" panose="02070309020205020404" pitchFamily="49" charset="0"/>
                <a:cs typeface="Courier New" panose="02070309020205020404" pitchFamily="49" charset="0"/>
              </a:rPr>
              <a:t>(*numbers):</a:t>
            </a:r>
          </a:p>
          <a:p>
            <a:r>
              <a:rPr lang="en-US" sz="1400" b="1" dirty="0">
                <a:latin typeface="Courier New" panose="02070309020205020404" pitchFamily="49" charset="0"/>
                <a:cs typeface="Courier New" panose="02070309020205020404" pitchFamily="49" charset="0"/>
              </a:rPr>
              <a:t>    return sum(numbers)</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Keyword arguments (**</a:t>
            </a:r>
            <a:r>
              <a:rPr lang="en-US" sz="1400" b="1" dirty="0" err="1">
                <a:latin typeface="Courier New" panose="02070309020205020404" pitchFamily="49" charset="0"/>
                <a:cs typeface="Courier New" panose="02070309020205020404" pitchFamily="49" charset="0"/>
              </a:rPr>
              <a:t>kwargs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def </a:t>
            </a:r>
            <a:r>
              <a:rPr lang="en-US" sz="1400" b="1" dirty="0" err="1">
                <a:latin typeface="Courier New" panose="02070309020205020404" pitchFamily="49" charset="0"/>
                <a:cs typeface="Courier New" panose="02070309020205020404" pitchFamily="49" charset="0"/>
              </a:rPr>
              <a:t>create_profile</a:t>
            </a:r>
            <a:r>
              <a:rPr lang="en-US" sz="1400" b="1" dirty="0">
                <a:latin typeface="Courier New" panose="02070309020205020404" pitchFamily="49" charset="0"/>
                <a:cs typeface="Courier New" panose="02070309020205020404" pitchFamily="49" charset="0"/>
              </a:rPr>
              <a:t>(**details):</a:t>
            </a:r>
          </a:p>
          <a:p>
            <a:r>
              <a:rPr lang="en-US" sz="1400" b="1" dirty="0">
                <a:latin typeface="Courier New" panose="02070309020205020404" pitchFamily="49" charset="0"/>
                <a:cs typeface="Courier New" panose="02070309020205020404" pitchFamily="49" charset="0"/>
              </a:rPr>
              <a:t>    return details</a:t>
            </a:r>
            <a:endParaRPr lang="en-CA"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0319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E90BF-EF33-487A-F9CD-4F2A3C58C1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F1F5AD-78FB-633C-5FA4-493D389960E7}"/>
              </a:ext>
            </a:extLst>
          </p:cNvPr>
          <p:cNvSpPr>
            <a:spLocks noGrp="1"/>
          </p:cNvSpPr>
          <p:nvPr>
            <p:ph type="title"/>
          </p:nvPr>
        </p:nvSpPr>
        <p:spPr/>
        <p:txBody>
          <a:bodyPr/>
          <a:lstStyle/>
          <a:p>
            <a:r>
              <a:rPr lang="en-US" dirty="0"/>
              <a:t>Function – Return Values</a:t>
            </a:r>
            <a:endParaRPr lang="en-CA" dirty="0"/>
          </a:p>
        </p:txBody>
      </p:sp>
      <p:sp>
        <p:nvSpPr>
          <p:cNvPr id="3" name="Content Placeholder 2">
            <a:extLst>
              <a:ext uri="{FF2B5EF4-FFF2-40B4-BE49-F238E27FC236}">
                <a16:creationId xmlns:a16="http://schemas.microsoft.com/office/drawing/2014/main" id="{A16B2E96-46EA-D302-DDBB-91C0AE9C9360}"/>
              </a:ext>
            </a:extLst>
          </p:cNvPr>
          <p:cNvSpPr>
            <a:spLocks noGrp="1"/>
          </p:cNvSpPr>
          <p:nvPr>
            <p:ph idx="1"/>
          </p:nvPr>
        </p:nvSpPr>
        <p:spPr>
          <a:xfrm>
            <a:off x="838200" y="1825625"/>
            <a:ext cx="5534608" cy="4351338"/>
          </a:xfrm>
        </p:spPr>
        <p:txBody>
          <a:bodyPr>
            <a:normAutofit/>
          </a:bodyPr>
          <a:lstStyle/>
          <a:p>
            <a:r>
              <a:rPr lang="en-US" dirty="0"/>
              <a:t>Return value hand over calculated result to the caller.</a:t>
            </a:r>
          </a:p>
          <a:p>
            <a:r>
              <a:rPr lang="en-US" dirty="0"/>
              <a:t>(Output) Return value is optional</a:t>
            </a:r>
          </a:p>
          <a:p>
            <a:r>
              <a:rPr lang="en-US" dirty="0"/>
              <a:t>Return could be:</a:t>
            </a:r>
          </a:p>
          <a:p>
            <a:pPr lvl="1"/>
            <a:r>
              <a:rPr lang="en-US" dirty="0"/>
              <a:t>Single return value</a:t>
            </a:r>
          </a:p>
          <a:p>
            <a:pPr lvl="1"/>
            <a:r>
              <a:rPr lang="en-US" dirty="0"/>
              <a:t>Multiple return values</a:t>
            </a:r>
          </a:p>
          <a:p>
            <a:pPr lvl="1"/>
            <a:r>
              <a:rPr lang="en-US" dirty="0"/>
              <a:t>Different data types</a:t>
            </a:r>
          </a:p>
          <a:p>
            <a:r>
              <a:rPr lang="en-US" dirty="0"/>
              <a:t>If not return value, use </a:t>
            </a:r>
            <a:r>
              <a:rPr lang="en-US" b="1" dirty="0">
                <a:highlight>
                  <a:srgbClr val="C0C0C0"/>
                </a:highlight>
                <a:latin typeface="Courier New" panose="02070309020205020404" pitchFamily="49" charset="0"/>
                <a:cs typeface="Courier New" panose="02070309020205020404" pitchFamily="49" charset="0"/>
              </a:rPr>
              <a:t>pass</a:t>
            </a:r>
            <a:r>
              <a:rPr lang="en-US" dirty="0"/>
              <a:t> statement to indicate the end of function block</a:t>
            </a:r>
            <a:endParaRPr lang="en-CA" dirty="0"/>
          </a:p>
        </p:txBody>
      </p:sp>
      <p:sp>
        <p:nvSpPr>
          <p:cNvPr id="4" name="TextBox 3">
            <a:extLst>
              <a:ext uri="{FF2B5EF4-FFF2-40B4-BE49-F238E27FC236}">
                <a16:creationId xmlns:a16="http://schemas.microsoft.com/office/drawing/2014/main" id="{367D5FDE-01D9-D544-B118-41B15216F64E}"/>
              </a:ext>
            </a:extLst>
          </p:cNvPr>
          <p:cNvSpPr txBox="1"/>
          <p:nvPr/>
        </p:nvSpPr>
        <p:spPr>
          <a:xfrm>
            <a:off x="6522098" y="1471062"/>
            <a:ext cx="5038530" cy="4832092"/>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 Single return value</a:t>
            </a:r>
          </a:p>
          <a:p>
            <a:r>
              <a:rPr lang="en-US" sz="1400" b="1" dirty="0">
                <a:latin typeface="Courier New" panose="02070309020205020404" pitchFamily="49" charset="0"/>
                <a:cs typeface="Courier New" panose="02070309020205020404" pitchFamily="49" charset="0"/>
              </a:rPr>
              <a:t>def </a:t>
            </a:r>
            <a:r>
              <a:rPr lang="en-US" sz="1400" b="1" dirty="0" err="1">
                <a:latin typeface="Courier New" panose="02070309020205020404" pitchFamily="49" charset="0"/>
                <a:cs typeface="Courier New" panose="02070309020205020404" pitchFamily="49" charset="0"/>
              </a:rPr>
              <a:t>get_full_name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first_name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last_name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f"{</a:t>
            </a:r>
            <a:r>
              <a:rPr lang="en-US" sz="1400" b="1" dirty="0" err="1">
                <a:latin typeface="Courier New" panose="02070309020205020404" pitchFamily="49" charset="0"/>
                <a:cs typeface="Courier New" panose="02070309020205020404" pitchFamily="49" charset="0"/>
              </a:rPr>
              <a:t>first_name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last_name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result = </a:t>
            </a:r>
            <a:r>
              <a:rPr lang="en-US" sz="1400" b="1" dirty="0" err="1">
                <a:latin typeface="Courier New" panose="02070309020205020404" pitchFamily="49" charset="0"/>
                <a:cs typeface="Courier New" panose="02070309020205020404" pitchFamily="49" charset="0"/>
              </a:rPr>
              <a:t>get_full_name</a:t>
            </a:r>
            <a:r>
              <a:rPr lang="en-US" sz="1400" b="1" dirty="0">
                <a:latin typeface="Courier New" panose="02070309020205020404" pitchFamily="49" charset="0"/>
                <a:cs typeface="Courier New" panose="02070309020205020404" pitchFamily="49" charset="0"/>
              </a:rPr>
              <a:t>("John", "Doe")</a:t>
            </a:r>
          </a:p>
          <a:p>
            <a:r>
              <a:rPr lang="en-US" sz="1400" b="1" dirty="0">
                <a:latin typeface="Courier New" panose="02070309020205020404" pitchFamily="49" charset="0"/>
                <a:cs typeface="Courier New" panose="02070309020205020404" pitchFamily="49" charset="0"/>
              </a:rPr>
              <a:t>print(result)  # Output: John Doe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Multiple return values</a:t>
            </a:r>
          </a:p>
          <a:p>
            <a:r>
              <a:rPr lang="en-US" sz="1400" b="1" dirty="0">
                <a:latin typeface="Courier New" panose="02070309020205020404" pitchFamily="49" charset="0"/>
                <a:cs typeface="Courier New" panose="02070309020205020404" pitchFamily="49" charset="0"/>
              </a:rPr>
              <a:t>def </a:t>
            </a:r>
            <a:r>
              <a:rPr lang="en-US" sz="1400" b="1" dirty="0" err="1">
                <a:latin typeface="Courier New" panose="02070309020205020404" pitchFamily="49" charset="0"/>
                <a:cs typeface="Courier New" panose="02070309020205020404" pitchFamily="49" charset="0"/>
              </a:rPr>
              <a:t>get_name_parts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full_name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parts = </a:t>
            </a:r>
            <a:r>
              <a:rPr lang="en-US" sz="1400" b="1" dirty="0" err="1">
                <a:latin typeface="Courier New" panose="02070309020205020404" pitchFamily="49" charset="0"/>
                <a:cs typeface="Courier New" panose="02070309020205020404" pitchFamily="49" charset="0"/>
              </a:rPr>
              <a:t>full_name.split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first_name</a:t>
            </a:r>
            <a:r>
              <a:rPr lang="en-US" sz="1400" b="1" dirty="0">
                <a:latin typeface="Courier New" panose="02070309020205020404" pitchFamily="49" charset="0"/>
                <a:cs typeface="Courier New" panose="02070309020205020404" pitchFamily="49" charset="0"/>
              </a:rPr>
              <a:t> = parts[0]</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last_name</a:t>
            </a:r>
            <a:r>
              <a:rPr lang="en-US" sz="1400" b="1" dirty="0">
                <a:latin typeface="Courier New" panose="02070309020205020404" pitchFamily="49" charset="0"/>
                <a:cs typeface="Courier New" panose="02070309020205020404" pitchFamily="49" charset="0"/>
              </a:rPr>
              <a:t> = parts[-1]</a:t>
            </a:r>
          </a:p>
          <a:p>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first_name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last_name</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Return Different Data Types</a:t>
            </a:r>
          </a:p>
          <a:p>
            <a:r>
              <a:rPr lang="en-US" sz="1400" b="1" dirty="0">
                <a:latin typeface="Courier New" panose="02070309020205020404" pitchFamily="49" charset="0"/>
                <a:cs typeface="Courier New" panose="02070309020205020404" pitchFamily="49" charset="0"/>
              </a:rPr>
              <a:t>def </a:t>
            </a:r>
            <a:r>
              <a:rPr lang="en-US" sz="1400" b="1" dirty="0" err="1">
                <a:latin typeface="Courier New" panose="02070309020205020404" pitchFamily="49" charset="0"/>
                <a:cs typeface="Courier New" panose="02070309020205020404" pitchFamily="49" charset="0"/>
              </a:rPr>
              <a:t>analyze_numbers</a:t>
            </a:r>
            <a:r>
              <a:rPr lang="en-US" sz="1400" b="1" dirty="0">
                <a:latin typeface="Courier New" panose="02070309020205020404" pitchFamily="49" charset="0"/>
                <a:cs typeface="Courier New" panose="02070309020205020404" pitchFamily="49" charset="0"/>
              </a:rPr>
              <a:t>(numbers):</a:t>
            </a:r>
          </a:p>
          <a:p>
            <a:r>
              <a:rPr lang="en-US" sz="1400" b="1" dirty="0">
                <a:latin typeface="Courier New" panose="02070309020205020404" pitchFamily="49" charset="0"/>
                <a:cs typeface="Courier New" panose="02070309020205020404" pitchFamily="49" charset="0"/>
              </a:rPr>
              <a:t>    if not numbers:</a:t>
            </a:r>
          </a:p>
          <a:p>
            <a:r>
              <a:rPr lang="en-US" sz="1400" b="1" dirty="0">
                <a:latin typeface="Courier New" panose="02070309020205020404" pitchFamily="49" charset="0"/>
                <a:cs typeface="Courier New" panose="02070309020205020404" pitchFamily="49" charset="0"/>
              </a:rPr>
              <a:t>        return None, "No numbers provided"</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total = sum(numbers)</a:t>
            </a:r>
          </a:p>
          <a:p>
            <a:r>
              <a:rPr lang="en-US" sz="1400" b="1" dirty="0">
                <a:latin typeface="Courier New" panose="02070309020205020404" pitchFamily="49" charset="0"/>
                <a:cs typeface="Courier New" panose="02070309020205020404" pitchFamily="49" charset="0"/>
              </a:rPr>
              <a:t>    average = total / </a:t>
            </a:r>
            <a:r>
              <a:rPr lang="en-US" sz="1400" b="1" dirty="0" err="1">
                <a:latin typeface="Courier New" panose="02070309020205020404" pitchFamily="49" charset="0"/>
                <a:cs typeface="Courier New" panose="02070309020205020404" pitchFamily="49" charset="0"/>
              </a:rPr>
              <a:t>len</a:t>
            </a:r>
            <a:r>
              <a:rPr lang="en-US" sz="1400" b="1" dirty="0">
                <a:latin typeface="Courier New" panose="02070309020205020404" pitchFamily="49" charset="0"/>
                <a:cs typeface="Courier New" panose="02070309020205020404" pitchFamily="49" charset="0"/>
              </a:rPr>
              <a:t>(numbers)</a:t>
            </a:r>
          </a:p>
          <a:p>
            <a:r>
              <a:rPr lang="en-US" sz="1400" b="1" dirty="0">
                <a:latin typeface="Courier New" panose="02070309020205020404" pitchFamily="49" charset="0"/>
                <a:cs typeface="Courier New" panose="02070309020205020404" pitchFamily="49" charset="0"/>
              </a:rPr>
              <a:t>    return total, average, </a:t>
            </a:r>
            <a:r>
              <a:rPr lang="en-US" sz="1400" b="1" dirty="0" err="1">
                <a:latin typeface="Courier New" panose="02070309020205020404" pitchFamily="49" charset="0"/>
                <a:cs typeface="Courier New" panose="02070309020205020404" pitchFamily="49" charset="0"/>
              </a:rPr>
              <a:t>len</a:t>
            </a:r>
            <a:r>
              <a:rPr lang="en-US" sz="1400" b="1" dirty="0">
                <a:latin typeface="Courier New" panose="02070309020205020404" pitchFamily="49" charset="0"/>
                <a:cs typeface="Courier New" panose="02070309020205020404" pitchFamily="49" charset="0"/>
              </a:rPr>
              <a:t>(numbers)</a:t>
            </a:r>
            <a:endParaRPr lang="en-CA"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71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F10F-84D8-EA1E-549F-37C692B951AA}"/>
              </a:ext>
            </a:extLst>
          </p:cNvPr>
          <p:cNvSpPr>
            <a:spLocks noGrp="1"/>
          </p:cNvSpPr>
          <p:nvPr>
            <p:ph type="title"/>
          </p:nvPr>
        </p:nvSpPr>
        <p:spPr/>
        <p:txBody>
          <a:bodyPr/>
          <a:lstStyle/>
          <a:p>
            <a:r>
              <a:rPr lang="en-US" dirty="0"/>
              <a:t>The __main__ Block</a:t>
            </a:r>
            <a:endParaRPr lang="en-CA" dirty="0"/>
          </a:p>
        </p:txBody>
      </p:sp>
      <p:sp>
        <p:nvSpPr>
          <p:cNvPr id="3" name="Content Placeholder 2">
            <a:extLst>
              <a:ext uri="{FF2B5EF4-FFF2-40B4-BE49-F238E27FC236}">
                <a16:creationId xmlns:a16="http://schemas.microsoft.com/office/drawing/2014/main" id="{3ABF5131-ECDB-8761-A4A9-266B061141C7}"/>
              </a:ext>
            </a:extLst>
          </p:cNvPr>
          <p:cNvSpPr>
            <a:spLocks noGrp="1"/>
          </p:cNvSpPr>
          <p:nvPr>
            <p:ph idx="1"/>
          </p:nvPr>
        </p:nvSpPr>
        <p:spPr>
          <a:xfrm>
            <a:off x="838200" y="1825625"/>
            <a:ext cx="6178420" cy="4351338"/>
          </a:xfrm>
        </p:spPr>
        <p:txBody>
          <a:bodyPr/>
          <a:lstStyle/>
          <a:p>
            <a:r>
              <a:rPr lang="en-US" dirty="0"/>
              <a:t>The __main__ block allows code to run only when the script is executed directly, not when imported.</a:t>
            </a:r>
            <a:endParaRPr lang="en-CA" dirty="0"/>
          </a:p>
        </p:txBody>
      </p:sp>
      <p:sp>
        <p:nvSpPr>
          <p:cNvPr id="4" name="TextBox 3">
            <a:extLst>
              <a:ext uri="{FF2B5EF4-FFF2-40B4-BE49-F238E27FC236}">
                <a16:creationId xmlns:a16="http://schemas.microsoft.com/office/drawing/2014/main" id="{5ADD0197-28EE-44E0-B491-3CD94B2730EC}"/>
              </a:ext>
            </a:extLst>
          </p:cNvPr>
          <p:cNvSpPr txBox="1"/>
          <p:nvPr/>
        </p:nvSpPr>
        <p:spPr>
          <a:xfrm>
            <a:off x="7128588" y="1690688"/>
            <a:ext cx="4795934" cy="3970318"/>
          </a:xfrm>
          <a:prstGeom prst="rect">
            <a:avLst/>
          </a:prstGeom>
          <a:noFill/>
        </p:spPr>
        <p:txBody>
          <a:bodyPr wrap="square" rtlCol="0">
            <a:spAutoFit/>
          </a:bodyPr>
          <a:lstStyle/>
          <a:p>
            <a:r>
              <a:rPr lang="en-CA" sz="1200" b="1" dirty="0">
                <a:latin typeface="Courier New" panose="02070309020205020404" pitchFamily="49" charset="0"/>
                <a:cs typeface="Courier New" panose="02070309020205020404" pitchFamily="49" charset="0"/>
              </a:rPr>
              <a:t>def </a:t>
            </a:r>
            <a:r>
              <a:rPr lang="en-CA" sz="1200" b="1" dirty="0" err="1">
                <a:latin typeface="Courier New" panose="02070309020205020404" pitchFamily="49" charset="0"/>
                <a:cs typeface="Courier New" panose="02070309020205020404" pitchFamily="49" charset="0"/>
              </a:rPr>
              <a:t>add_numbers</a:t>
            </a:r>
            <a:r>
              <a:rPr lang="en-CA" sz="1200" b="1" dirty="0">
                <a:latin typeface="Courier New" panose="02070309020205020404" pitchFamily="49" charset="0"/>
                <a:cs typeface="Courier New" panose="02070309020205020404" pitchFamily="49" charset="0"/>
              </a:rPr>
              <a:t>(a, b):</a:t>
            </a:r>
          </a:p>
          <a:p>
            <a:r>
              <a:rPr lang="en-CA" sz="1200" b="1" dirty="0">
                <a:latin typeface="Courier New" panose="02070309020205020404" pitchFamily="49" charset="0"/>
                <a:cs typeface="Courier New" panose="02070309020205020404" pitchFamily="49" charset="0"/>
              </a:rPr>
              <a:t>    return a + b</a:t>
            </a:r>
          </a:p>
          <a:p>
            <a:endParaRPr lang="en-CA" sz="1200" b="1" dirty="0">
              <a:latin typeface="Courier New" panose="02070309020205020404" pitchFamily="49" charset="0"/>
              <a:cs typeface="Courier New" panose="02070309020205020404" pitchFamily="49" charset="0"/>
            </a:endParaRPr>
          </a:p>
          <a:p>
            <a:r>
              <a:rPr lang="en-CA" sz="1200" b="1" dirty="0">
                <a:latin typeface="Courier New" panose="02070309020205020404" pitchFamily="49" charset="0"/>
                <a:cs typeface="Courier New" panose="02070309020205020404" pitchFamily="49" charset="0"/>
              </a:rPr>
              <a:t>def </a:t>
            </a:r>
            <a:r>
              <a:rPr lang="en-CA" sz="1200" b="1" dirty="0" err="1">
                <a:latin typeface="Courier New" panose="02070309020205020404" pitchFamily="49" charset="0"/>
                <a:cs typeface="Courier New" panose="02070309020205020404" pitchFamily="49" charset="0"/>
              </a:rPr>
              <a:t>subtract_numbers</a:t>
            </a:r>
            <a:r>
              <a:rPr lang="en-CA" sz="1200" b="1" dirty="0">
                <a:latin typeface="Courier New" panose="02070309020205020404" pitchFamily="49" charset="0"/>
                <a:cs typeface="Courier New" panose="02070309020205020404" pitchFamily="49" charset="0"/>
              </a:rPr>
              <a:t>(a, b):</a:t>
            </a:r>
          </a:p>
          <a:p>
            <a:r>
              <a:rPr lang="en-CA" sz="1200" b="1" dirty="0">
                <a:latin typeface="Courier New" panose="02070309020205020404" pitchFamily="49" charset="0"/>
                <a:cs typeface="Courier New" panose="02070309020205020404" pitchFamily="49" charset="0"/>
              </a:rPr>
              <a:t>    return a - b</a:t>
            </a:r>
          </a:p>
          <a:p>
            <a:endParaRPr lang="en-CA" sz="1200" b="1" dirty="0">
              <a:latin typeface="Courier New" panose="02070309020205020404" pitchFamily="49" charset="0"/>
              <a:cs typeface="Courier New" panose="02070309020205020404" pitchFamily="49" charset="0"/>
            </a:endParaRPr>
          </a:p>
          <a:p>
            <a:r>
              <a:rPr lang="en-CA" sz="1200" b="1" dirty="0">
                <a:latin typeface="Courier New" panose="02070309020205020404" pitchFamily="49" charset="0"/>
                <a:cs typeface="Courier New" panose="02070309020205020404" pitchFamily="49" charset="0"/>
              </a:rPr>
              <a:t>def main():</a:t>
            </a:r>
          </a:p>
          <a:p>
            <a:r>
              <a:rPr lang="en-CA" sz="1200" b="1" dirty="0">
                <a:latin typeface="Courier New" panose="02070309020205020404" pitchFamily="49" charset="0"/>
                <a:cs typeface="Courier New" panose="02070309020205020404" pitchFamily="49" charset="0"/>
              </a:rPr>
              <a:t>    # Main program logic</a:t>
            </a:r>
          </a:p>
          <a:p>
            <a:r>
              <a:rPr lang="en-CA" sz="1200" b="1" dirty="0">
                <a:latin typeface="Courier New" panose="02070309020205020404" pitchFamily="49" charset="0"/>
                <a:cs typeface="Courier New" panose="02070309020205020404" pitchFamily="49" charset="0"/>
              </a:rPr>
              <a:t>    print("Calculator Program")</a:t>
            </a:r>
          </a:p>
          <a:p>
            <a:r>
              <a:rPr lang="en-CA" sz="1200" b="1" dirty="0">
                <a:latin typeface="Courier New" panose="02070309020205020404" pitchFamily="49" charset="0"/>
                <a:cs typeface="Courier New" panose="02070309020205020404" pitchFamily="49" charset="0"/>
              </a:rPr>
              <a:t>    num1 = float(input("Enter first number: "))</a:t>
            </a:r>
          </a:p>
          <a:p>
            <a:r>
              <a:rPr lang="en-CA" sz="1200" b="1" dirty="0">
                <a:latin typeface="Courier New" panose="02070309020205020404" pitchFamily="49" charset="0"/>
                <a:cs typeface="Courier New" panose="02070309020205020404" pitchFamily="49" charset="0"/>
              </a:rPr>
              <a:t>    num2 = float(input("Enter second number: "))</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sum_result</a:t>
            </a:r>
            <a:r>
              <a:rPr lang="en-CA" sz="1200" b="1" dirty="0">
                <a:latin typeface="Courier New" panose="02070309020205020404" pitchFamily="49" charset="0"/>
                <a:cs typeface="Courier New" panose="02070309020205020404" pitchFamily="49" charset="0"/>
              </a:rPr>
              <a:t> = </a:t>
            </a:r>
            <a:r>
              <a:rPr lang="en-CA" sz="1200" b="1" dirty="0" err="1">
                <a:latin typeface="Courier New" panose="02070309020205020404" pitchFamily="49" charset="0"/>
                <a:cs typeface="Courier New" panose="02070309020205020404" pitchFamily="49" charset="0"/>
              </a:rPr>
              <a:t>add_numbers</a:t>
            </a:r>
            <a:r>
              <a:rPr lang="en-CA" sz="1200" b="1" dirty="0">
                <a:latin typeface="Courier New" panose="02070309020205020404" pitchFamily="49" charset="0"/>
                <a:cs typeface="Courier New" panose="02070309020205020404" pitchFamily="49" charset="0"/>
              </a:rPr>
              <a:t>(num1, num2)</a:t>
            </a:r>
          </a:p>
          <a:p>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diff_result</a:t>
            </a:r>
            <a:r>
              <a:rPr lang="en-CA" sz="1200" b="1" dirty="0">
                <a:latin typeface="Courier New" panose="02070309020205020404" pitchFamily="49" charset="0"/>
                <a:cs typeface="Courier New" panose="02070309020205020404" pitchFamily="49" charset="0"/>
              </a:rPr>
              <a:t> = </a:t>
            </a:r>
            <a:r>
              <a:rPr lang="en-CA" sz="1200" b="1" dirty="0" err="1">
                <a:latin typeface="Courier New" panose="02070309020205020404" pitchFamily="49" charset="0"/>
                <a:cs typeface="Courier New" panose="02070309020205020404" pitchFamily="49" charset="0"/>
              </a:rPr>
              <a:t>subtract_numbers</a:t>
            </a:r>
            <a:r>
              <a:rPr lang="en-CA" sz="1200" b="1" dirty="0">
                <a:latin typeface="Courier New" panose="02070309020205020404" pitchFamily="49" charset="0"/>
                <a:cs typeface="Courier New" panose="02070309020205020404" pitchFamily="49" charset="0"/>
              </a:rPr>
              <a:t>(num1, num2)</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print(</a:t>
            </a:r>
            <a:r>
              <a:rPr lang="en-CA" sz="1200" b="1" dirty="0" err="1">
                <a:latin typeface="Courier New" panose="02070309020205020404" pitchFamily="49" charset="0"/>
                <a:cs typeface="Courier New" panose="02070309020205020404" pitchFamily="49" charset="0"/>
              </a:rPr>
              <a:t>f"Sum</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sum_result</a:t>
            </a:r>
            <a:r>
              <a:rPr lang="en-CA" sz="1200" b="1" dirty="0">
                <a:latin typeface="Courier New" panose="02070309020205020404" pitchFamily="49" charset="0"/>
                <a:cs typeface="Courier New" panose="02070309020205020404" pitchFamily="49" charset="0"/>
              </a:rPr>
              <a:t>}")</a:t>
            </a:r>
          </a:p>
          <a:p>
            <a:r>
              <a:rPr lang="en-CA" sz="1200" b="1" dirty="0">
                <a:latin typeface="Courier New" panose="02070309020205020404" pitchFamily="49" charset="0"/>
                <a:cs typeface="Courier New" panose="02070309020205020404" pitchFamily="49" charset="0"/>
              </a:rPr>
              <a:t>    print(</a:t>
            </a:r>
            <a:r>
              <a:rPr lang="en-CA" sz="1200" b="1" dirty="0" err="1">
                <a:latin typeface="Courier New" panose="02070309020205020404" pitchFamily="49" charset="0"/>
                <a:cs typeface="Courier New" panose="02070309020205020404" pitchFamily="49" charset="0"/>
              </a:rPr>
              <a:t>f"Difference</a:t>
            </a:r>
            <a:r>
              <a:rPr lang="en-CA" sz="1200" b="1" dirty="0">
                <a:latin typeface="Courier New" panose="02070309020205020404" pitchFamily="49" charset="0"/>
                <a:cs typeface="Courier New" panose="02070309020205020404" pitchFamily="49" charset="0"/>
              </a:rPr>
              <a:t>: {</a:t>
            </a:r>
            <a:r>
              <a:rPr lang="en-CA" sz="1200" b="1" dirty="0" err="1">
                <a:latin typeface="Courier New" panose="02070309020205020404" pitchFamily="49" charset="0"/>
                <a:cs typeface="Courier New" panose="02070309020205020404" pitchFamily="49" charset="0"/>
              </a:rPr>
              <a:t>diff_result</a:t>
            </a:r>
            <a:r>
              <a:rPr lang="en-CA" sz="1200" b="1" dirty="0">
                <a:latin typeface="Courier New" panose="02070309020205020404" pitchFamily="49" charset="0"/>
                <a:cs typeface="Courier New" panose="02070309020205020404" pitchFamily="49" charset="0"/>
              </a:rPr>
              <a:t>}")</a:t>
            </a:r>
          </a:p>
          <a:p>
            <a:endParaRPr lang="en-CA" sz="1200" b="1" dirty="0">
              <a:latin typeface="Courier New" panose="02070309020205020404" pitchFamily="49" charset="0"/>
              <a:cs typeface="Courier New" panose="02070309020205020404" pitchFamily="49" charset="0"/>
            </a:endParaRPr>
          </a:p>
          <a:p>
            <a:r>
              <a:rPr lang="en-CA" sz="1200" b="1" dirty="0">
                <a:latin typeface="Courier New" panose="02070309020205020404" pitchFamily="49" charset="0"/>
                <a:cs typeface="Courier New" panose="02070309020205020404" pitchFamily="49" charset="0"/>
              </a:rPr>
              <a:t># This runs only when script is executed directly</a:t>
            </a:r>
          </a:p>
          <a:p>
            <a:r>
              <a:rPr lang="en-CA" sz="1200" b="1" dirty="0">
                <a:latin typeface="Courier New" panose="02070309020205020404" pitchFamily="49" charset="0"/>
                <a:cs typeface="Courier New" panose="02070309020205020404" pitchFamily="49" charset="0"/>
              </a:rPr>
              <a:t>if __name__ == "__main__":</a:t>
            </a:r>
          </a:p>
          <a:p>
            <a:r>
              <a:rPr lang="en-CA" sz="1200" b="1" dirty="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45997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381B-57D5-3DAD-A142-3353326EFFD2}"/>
              </a:ext>
            </a:extLst>
          </p:cNvPr>
          <p:cNvSpPr>
            <a:spLocks noGrp="1"/>
          </p:cNvSpPr>
          <p:nvPr>
            <p:ph type="title"/>
          </p:nvPr>
        </p:nvSpPr>
        <p:spPr/>
        <p:txBody>
          <a:bodyPr/>
          <a:lstStyle/>
          <a:p>
            <a:r>
              <a:rPr lang="en-US" dirty="0"/>
              <a:t>Exercise</a:t>
            </a:r>
            <a:endParaRPr lang="en-CA" dirty="0"/>
          </a:p>
        </p:txBody>
      </p:sp>
      <p:sp>
        <p:nvSpPr>
          <p:cNvPr id="3" name="Content Placeholder 2">
            <a:extLst>
              <a:ext uri="{FF2B5EF4-FFF2-40B4-BE49-F238E27FC236}">
                <a16:creationId xmlns:a16="http://schemas.microsoft.com/office/drawing/2014/main" id="{1B288291-9C15-631C-2255-03BD2610B4C4}"/>
              </a:ext>
            </a:extLst>
          </p:cNvPr>
          <p:cNvSpPr>
            <a:spLocks noGrp="1"/>
          </p:cNvSpPr>
          <p:nvPr>
            <p:ph idx="1"/>
          </p:nvPr>
        </p:nvSpPr>
        <p:spPr/>
        <p:txBody>
          <a:bodyPr>
            <a:normAutofit fontScale="85000" lnSpcReduction="20000"/>
          </a:bodyPr>
          <a:lstStyle/>
          <a:p>
            <a:r>
              <a:rPr lang="en-US" dirty="0"/>
              <a:t>Create a program with the following functions:</a:t>
            </a:r>
          </a:p>
          <a:p>
            <a:pPr lvl="1"/>
            <a:r>
              <a:rPr lang="en-US" b="1" dirty="0" err="1">
                <a:latin typeface="Courier New" panose="02070309020205020404" pitchFamily="49" charset="0"/>
                <a:cs typeface="Courier New" panose="02070309020205020404" pitchFamily="49" charset="0"/>
              </a:rPr>
              <a:t>get_student_info</a:t>
            </a:r>
            <a:r>
              <a:rPr lang="en-US" b="1" dirty="0">
                <a:latin typeface="Courier New" panose="02070309020205020404" pitchFamily="49" charset="0"/>
                <a:cs typeface="Courier New" panose="02070309020205020404" pitchFamily="49" charset="0"/>
              </a:rPr>
              <a:t>()</a:t>
            </a:r>
            <a:r>
              <a:rPr lang="en-US" b="1" dirty="0"/>
              <a:t> </a:t>
            </a:r>
            <a:r>
              <a:rPr lang="en-US" dirty="0"/>
              <a:t>- Gets student name and scores</a:t>
            </a:r>
          </a:p>
          <a:p>
            <a:pPr lvl="1"/>
            <a:r>
              <a:rPr lang="en-US" b="1" dirty="0" err="1">
                <a:latin typeface="Courier New" panose="02070309020205020404" pitchFamily="49" charset="0"/>
                <a:cs typeface="Courier New" panose="02070309020205020404" pitchFamily="49" charset="0"/>
              </a:rPr>
              <a:t>calculate_average</a:t>
            </a:r>
            <a:r>
              <a:rPr lang="en-US" b="1" dirty="0">
                <a:latin typeface="Courier New" panose="02070309020205020404" pitchFamily="49" charset="0"/>
                <a:cs typeface="Courier New" panose="02070309020205020404" pitchFamily="49" charset="0"/>
              </a:rPr>
              <a:t>(scores) </a:t>
            </a:r>
            <a:r>
              <a:rPr lang="en-US" dirty="0"/>
              <a:t>- Calculates average of scores</a:t>
            </a:r>
          </a:p>
          <a:p>
            <a:pPr lvl="1"/>
            <a:r>
              <a:rPr lang="en-US" b="1" dirty="0" err="1">
                <a:latin typeface="Courier New" panose="02070309020205020404" pitchFamily="49" charset="0"/>
                <a:cs typeface="Courier New" panose="02070309020205020404" pitchFamily="49" charset="0"/>
              </a:rPr>
              <a:t>determine_grade</a:t>
            </a:r>
            <a:r>
              <a:rPr lang="en-US" b="1" dirty="0">
                <a:latin typeface="Courier New" panose="02070309020205020404" pitchFamily="49" charset="0"/>
                <a:cs typeface="Courier New" panose="02070309020205020404" pitchFamily="49" charset="0"/>
              </a:rPr>
              <a:t>(average) </a:t>
            </a:r>
            <a:r>
              <a:rPr lang="en-US" dirty="0"/>
              <a:t>- Determines letter grade based on average</a:t>
            </a:r>
          </a:p>
          <a:p>
            <a:pPr lvl="1"/>
            <a:r>
              <a:rPr lang="en-US" b="1" dirty="0" err="1">
                <a:latin typeface="Courier New" panose="02070309020205020404" pitchFamily="49" charset="0"/>
                <a:cs typeface="Courier New" panose="02070309020205020404" pitchFamily="49" charset="0"/>
              </a:rPr>
              <a:t>save_student_record</a:t>
            </a:r>
            <a:r>
              <a:rPr lang="en-US" b="1" dirty="0">
                <a:latin typeface="Courier New" panose="02070309020205020404" pitchFamily="49" charset="0"/>
                <a:cs typeface="Courier New" panose="02070309020205020404" pitchFamily="49" charset="0"/>
              </a:rPr>
              <a:t>(name, average, grade, filename) </a:t>
            </a:r>
            <a:r>
              <a:rPr lang="en-US" dirty="0"/>
              <a:t>- Saves to file</a:t>
            </a:r>
          </a:p>
          <a:p>
            <a:pPr lvl="1"/>
            <a:r>
              <a:rPr lang="en-US" b="1" dirty="0">
                <a:latin typeface="Courier New" panose="02070309020205020404" pitchFamily="49" charset="0"/>
                <a:cs typeface="Courier New" panose="02070309020205020404" pitchFamily="49" charset="0"/>
              </a:rPr>
              <a:t>main() </a:t>
            </a:r>
            <a:r>
              <a:rPr lang="en-US" dirty="0"/>
              <a:t>- Orchestrates the program</a:t>
            </a:r>
          </a:p>
          <a:p>
            <a:r>
              <a:rPr lang="en-US" dirty="0"/>
              <a:t>Expected Output:</a:t>
            </a:r>
          </a:p>
          <a:p>
            <a:pPr marL="457200" lvl="1" indent="0">
              <a:buNone/>
            </a:pPr>
            <a:r>
              <a:rPr lang="en-US" dirty="0"/>
              <a:t>Enter student name: Alice</a:t>
            </a:r>
          </a:p>
          <a:p>
            <a:pPr marL="457200" lvl="1" indent="0">
              <a:buNone/>
            </a:pPr>
            <a:r>
              <a:rPr lang="en-US" dirty="0"/>
              <a:t>Enter score 1: 85</a:t>
            </a:r>
          </a:p>
          <a:p>
            <a:pPr marL="457200" lvl="1" indent="0">
              <a:buNone/>
            </a:pPr>
            <a:r>
              <a:rPr lang="en-US" dirty="0"/>
              <a:t>Enter score 2: 92</a:t>
            </a:r>
          </a:p>
          <a:p>
            <a:pPr marL="457200" lvl="1" indent="0">
              <a:buNone/>
            </a:pPr>
            <a:r>
              <a:rPr lang="en-US" dirty="0"/>
              <a:t>Enter score 3: 78</a:t>
            </a:r>
          </a:p>
          <a:p>
            <a:pPr marL="457200" lvl="1" indent="0">
              <a:buNone/>
            </a:pPr>
            <a:r>
              <a:rPr lang="en-US" dirty="0"/>
              <a:t>Alice's average: 85.0</a:t>
            </a:r>
          </a:p>
          <a:p>
            <a:pPr marL="457200" lvl="1" indent="0">
              <a:buNone/>
            </a:pPr>
            <a:r>
              <a:rPr lang="en-US" dirty="0"/>
              <a:t>Grade: B</a:t>
            </a:r>
          </a:p>
          <a:p>
            <a:pPr marL="457200" lvl="1" indent="0">
              <a:buNone/>
            </a:pPr>
            <a:r>
              <a:rPr lang="en-US" dirty="0"/>
              <a:t>Student record saved to grades.txt</a:t>
            </a:r>
            <a:endParaRPr lang="en-CA" dirty="0"/>
          </a:p>
        </p:txBody>
      </p:sp>
    </p:spTree>
    <p:extLst>
      <p:ext uri="{BB962C8B-B14F-4D97-AF65-F5344CB8AC3E}">
        <p14:creationId xmlns:p14="http://schemas.microsoft.com/office/powerpoint/2010/main" val="68418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Close-up of a blue and yellow pipe&#10;&#10;Description automatically generated with medium confidence">
            <a:extLst>
              <a:ext uri="{FF2B5EF4-FFF2-40B4-BE49-F238E27FC236}">
                <a16:creationId xmlns:a16="http://schemas.microsoft.com/office/drawing/2014/main" id="{A8A83098-8529-F607-D85B-8E8A7276B4A6}"/>
              </a:ext>
            </a:extLst>
          </p:cNvPr>
          <p:cNvPicPr>
            <a:picLocks noChangeAspect="1"/>
          </p:cNvPicPr>
          <p:nvPr/>
        </p:nvPicPr>
        <p:blipFill>
          <a:blip r:embed="rId2">
            <a:duotone>
              <a:schemeClr val="bg2">
                <a:shade val="45000"/>
                <a:satMod val="135000"/>
              </a:schemeClr>
              <a:prstClr val="white"/>
            </a:duotone>
          </a:blip>
          <a:srcRect t="16100" r="9091" b="7291"/>
          <a:stretch/>
        </p:blipFill>
        <p:spPr>
          <a:xfrm>
            <a:off x="20" y="10"/>
            <a:ext cx="12191980" cy="6857990"/>
          </a:xfrm>
          <a:prstGeom prst="rect">
            <a:avLst/>
          </a:prstGeom>
        </p:spPr>
      </p:pic>
      <p:sp>
        <p:nvSpPr>
          <p:cNvPr id="2" name="Title 1">
            <a:extLst>
              <a:ext uri="{FF2B5EF4-FFF2-40B4-BE49-F238E27FC236}">
                <a16:creationId xmlns:a16="http://schemas.microsoft.com/office/drawing/2014/main" id="{DB6B56C0-B9E0-4294-1176-3C12B8AF69B0}"/>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t>Revisit</a:t>
            </a:r>
            <a:endParaRPr lang="en-US" dirty="0"/>
          </a:p>
        </p:txBody>
      </p:sp>
      <p:graphicFrame>
        <p:nvGraphicFramePr>
          <p:cNvPr id="8" name="Content Placeholder 2">
            <a:extLst>
              <a:ext uri="{FF2B5EF4-FFF2-40B4-BE49-F238E27FC236}">
                <a16:creationId xmlns:a16="http://schemas.microsoft.com/office/drawing/2014/main" id="{09E586E8-BA72-3BDD-A717-ABDFF83B7525}"/>
              </a:ext>
            </a:extLst>
          </p:cNvPr>
          <p:cNvGraphicFramePr>
            <a:graphicFrameLocks noGrp="1"/>
          </p:cNvGraphicFramePr>
          <p:nvPr>
            <p:ph idx="1"/>
            <p:extLst>
              <p:ext uri="{D42A27DB-BD31-4B8C-83A1-F6EECF244321}">
                <p14:modId xmlns:p14="http://schemas.microsoft.com/office/powerpoint/2010/main" val="849639828"/>
              </p:ext>
            </p:extLst>
          </p:nvPr>
        </p:nvGraphicFramePr>
        <p:xfrm>
          <a:off x="838200" y="156436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1420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D92B-B1A8-BE28-F8DE-58B277F7F6E1}"/>
              </a:ext>
            </a:extLst>
          </p:cNvPr>
          <p:cNvSpPr>
            <a:spLocks noGrp="1"/>
          </p:cNvSpPr>
          <p:nvPr>
            <p:ph type="title"/>
          </p:nvPr>
        </p:nvSpPr>
        <p:spPr/>
        <p:txBody>
          <a:bodyPr/>
          <a:lstStyle/>
          <a:p>
            <a:r>
              <a:rPr lang="en-US" dirty="0"/>
              <a:t>Exercise (Optional)</a:t>
            </a:r>
            <a:endParaRPr lang="en-CA" dirty="0"/>
          </a:p>
        </p:txBody>
      </p:sp>
      <p:sp>
        <p:nvSpPr>
          <p:cNvPr id="3" name="Content Placeholder 2">
            <a:extLst>
              <a:ext uri="{FF2B5EF4-FFF2-40B4-BE49-F238E27FC236}">
                <a16:creationId xmlns:a16="http://schemas.microsoft.com/office/drawing/2014/main" id="{13444893-B8CC-9E5E-F095-5F2332D68E8D}"/>
              </a:ext>
            </a:extLst>
          </p:cNvPr>
          <p:cNvSpPr>
            <a:spLocks noGrp="1"/>
          </p:cNvSpPr>
          <p:nvPr>
            <p:ph idx="1"/>
          </p:nvPr>
        </p:nvSpPr>
        <p:spPr/>
        <p:txBody>
          <a:bodyPr/>
          <a:lstStyle/>
          <a:p>
            <a:r>
              <a:rPr lang="en-US" dirty="0"/>
              <a:t>Video Game High Score Tracker. Requirements:</a:t>
            </a:r>
          </a:p>
          <a:p>
            <a:pPr lvl="1"/>
            <a:r>
              <a:rPr lang="en-US" dirty="0"/>
              <a:t>Use proper function signatures with appropriate parameters</a:t>
            </a:r>
          </a:p>
          <a:p>
            <a:pPr lvl="1"/>
            <a:r>
              <a:rPr lang="en-US" dirty="0"/>
              <a:t>Implement multiple return values where appropriate</a:t>
            </a:r>
          </a:p>
          <a:p>
            <a:pPr lvl="1"/>
            <a:r>
              <a:rPr lang="en-US" dirty="0"/>
              <a:t>Follow the "one task per function" principle</a:t>
            </a:r>
          </a:p>
          <a:p>
            <a:pPr lvl="1"/>
            <a:r>
              <a:rPr lang="en-US" dirty="0"/>
              <a:t>Use the __main__ block structure</a:t>
            </a:r>
          </a:p>
          <a:p>
            <a:pPr lvl="1"/>
            <a:r>
              <a:rPr lang="en-US" dirty="0"/>
              <a:t>Save results to individual files for each player</a:t>
            </a:r>
          </a:p>
          <a:p>
            <a:pPr lvl="1"/>
            <a:r>
              <a:rPr lang="en-US" dirty="0"/>
              <a:t>Make it fun with emojis and exciting messages!</a:t>
            </a:r>
          </a:p>
          <a:p>
            <a:r>
              <a:rPr lang="en-US" dirty="0"/>
              <a:t>Refer to code repository for details.</a:t>
            </a:r>
            <a:endParaRPr lang="en-CA" dirty="0"/>
          </a:p>
        </p:txBody>
      </p:sp>
    </p:spTree>
    <p:extLst>
      <p:ext uri="{BB962C8B-B14F-4D97-AF65-F5344CB8AC3E}">
        <p14:creationId xmlns:p14="http://schemas.microsoft.com/office/powerpoint/2010/main" val="174650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EC910-C8CC-1F5D-FE02-56CC475D0472}"/>
            </a:ext>
          </a:extLst>
        </p:cNvPr>
        <p:cNvGrpSpPr/>
        <p:nvPr/>
      </p:nvGrpSpPr>
      <p:grpSpPr>
        <a:xfrm>
          <a:off x="0" y="0"/>
          <a:ext cx="0" cy="0"/>
          <a:chOff x="0" y="0"/>
          <a:chExt cx="0" cy="0"/>
        </a:xfrm>
      </p:grpSpPr>
      <p:pic>
        <p:nvPicPr>
          <p:cNvPr id="22" name="Picture 21" descr="Close-up of a blue and yellow pipe&#10;&#10;Description automatically generated with medium confidence">
            <a:extLst>
              <a:ext uri="{FF2B5EF4-FFF2-40B4-BE49-F238E27FC236}">
                <a16:creationId xmlns:a16="http://schemas.microsoft.com/office/drawing/2014/main" id="{5C989EFD-8559-B6AC-0A97-F96362196076}"/>
              </a:ext>
            </a:extLst>
          </p:cNvPr>
          <p:cNvPicPr>
            <a:picLocks noChangeAspect="1"/>
          </p:cNvPicPr>
          <p:nvPr/>
        </p:nvPicPr>
        <p:blipFill>
          <a:blip r:embed="rId2">
            <a:duotone>
              <a:schemeClr val="bg2">
                <a:shade val="45000"/>
                <a:satMod val="135000"/>
              </a:schemeClr>
              <a:prstClr val="white"/>
            </a:duotone>
          </a:blip>
          <a:srcRect t="16100" r="9091" b="7291"/>
          <a:stretch/>
        </p:blipFill>
        <p:spPr>
          <a:xfrm>
            <a:off x="20" y="10"/>
            <a:ext cx="12191980" cy="6857990"/>
          </a:xfrm>
          <a:prstGeom prst="rect">
            <a:avLst/>
          </a:prstGeom>
        </p:spPr>
      </p:pic>
      <p:sp>
        <p:nvSpPr>
          <p:cNvPr id="2" name="Title 1">
            <a:extLst>
              <a:ext uri="{FF2B5EF4-FFF2-40B4-BE49-F238E27FC236}">
                <a16:creationId xmlns:a16="http://schemas.microsoft.com/office/drawing/2014/main" id="{26BC2D5C-5DBB-9BAB-86FB-0C6BC1C90BB7}"/>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dirty="0"/>
              <a:t>Technique We've Learned</a:t>
            </a:r>
          </a:p>
        </p:txBody>
      </p:sp>
      <p:grpSp>
        <p:nvGrpSpPr>
          <p:cNvPr id="7" name="Group 6">
            <a:extLst>
              <a:ext uri="{FF2B5EF4-FFF2-40B4-BE49-F238E27FC236}">
                <a16:creationId xmlns:a16="http://schemas.microsoft.com/office/drawing/2014/main" id="{817A99D5-D913-017C-472E-8F03FD3F4F3A}"/>
              </a:ext>
            </a:extLst>
          </p:cNvPr>
          <p:cNvGrpSpPr/>
          <p:nvPr/>
        </p:nvGrpSpPr>
        <p:grpSpPr>
          <a:xfrm>
            <a:off x="838200" y="1564898"/>
            <a:ext cx="10515600" cy="4350274"/>
            <a:chOff x="838200" y="1564898"/>
            <a:chExt cx="10515600" cy="4350274"/>
          </a:xfrm>
        </p:grpSpPr>
        <p:sp>
          <p:nvSpPr>
            <p:cNvPr id="9" name="Straight Connector 8">
              <a:extLst>
                <a:ext uri="{FF2B5EF4-FFF2-40B4-BE49-F238E27FC236}">
                  <a16:creationId xmlns:a16="http://schemas.microsoft.com/office/drawing/2014/main" id="{898B3BEB-1A2F-0F58-744C-A7B1AD7D3829}"/>
                </a:ext>
              </a:extLst>
            </p:cNvPr>
            <p:cNvSpPr/>
            <p:nvPr/>
          </p:nvSpPr>
          <p:spPr>
            <a:xfrm>
              <a:off x="838200" y="1564898"/>
              <a:ext cx="10515600" cy="0"/>
            </a:xfrm>
            <a:prstGeom prst="line">
              <a:avLst/>
            </a:prstGeom>
          </p:spPr>
          <p:style>
            <a:lnRef idx="2">
              <a:schemeClr val="accent5">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CA"/>
            </a:p>
          </p:txBody>
        </p:sp>
        <p:sp>
          <p:nvSpPr>
            <p:cNvPr id="10" name="Freeform: Shape 9">
              <a:extLst>
                <a:ext uri="{FF2B5EF4-FFF2-40B4-BE49-F238E27FC236}">
                  <a16:creationId xmlns:a16="http://schemas.microsoft.com/office/drawing/2014/main" id="{E50164E9-22ED-9290-DA7A-A3943B877EA9}"/>
                </a:ext>
              </a:extLst>
            </p:cNvPr>
            <p:cNvSpPr/>
            <p:nvPr/>
          </p:nvSpPr>
          <p:spPr>
            <a:xfrm>
              <a:off x="838200" y="1564898"/>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Random Library</a:t>
              </a:r>
            </a:p>
          </p:txBody>
        </p:sp>
        <p:sp>
          <p:nvSpPr>
            <p:cNvPr id="11" name="Straight Connector 10">
              <a:extLst>
                <a:ext uri="{FF2B5EF4-FFF2-40B4-BE49-F238E27FC236}">
                  <a16:creationId xmlns:a16="http://schemas.microsoft.com/office/drawing/2014/main" id="{AE3C0E1F-A2C7-75A0-940B-1BA15E798BEB}"/>
                </a:ext>
              </a:extLst>
            </p:cNvPr>
            <p:cNvSpPr/>
            <p:nvPr/>
          </p:nvSpPr>
          <p:spPr>
            <a:xfrm>
              <a:off x="838200" y="2048262"/>
              <a:ext cx="10515600" cy="0"/>
            </a:xfrm>
            <a:prstGeom prst="line">
              <a:avLst/>
            </a:prstGeom>
          </p:spPr>
          <p:style>
            <a:lnRef idx="2">
              <a:schemeClr val="accent5">
                <a:hueOff val="-1519019"/>
                <a:satOff val="-103"/>
                <a:lumOff val="245"/>
                <a:alphaOff val="0"/>
              </a:schemeClr>
            </a:lnRef>
            <a:fillRef idx="1">
              <a:schemeClr val="accent5">
                <a:hueOff val="-1519019"/>
                <a:satOff val="-103"/>
                <a:lumOff val="245"/>
                <a:alphaOff val="0"/>
              </a:schemeClr>
            </a:fillRef>
            <a:effectRef idx="1">
              <a:schemeClr val="accent5">
                <a:hueOff val="-1519019"/>
                <a:satOff val="-103"/>
                <a:lumOff val="245"/>
                <a:alphaOff val="0"/>
              </a:schemeClr>
            </a:effectRef>
            <a:fontRef idx="minor">
              <a:schemeClr val="lt1"/>
            </a:fontRef>
          </p:style>
          <p:txBody>
            <a:bodyPr/>
            <a:lstStyle/>
            <a:p>
              <a:endParaRPr lang="en-CA"/>
            </a:p>
          </p:txBody>
        </p:sp>
        <p:sp>
          <p:nvSpPr>
            <p:cNvPr id="12" name="Freeform: Shape 11">
              <a:extLst>
                <a:ext uri="{FF2B5EF4-FFF2-40B4-BE49-F238E27FC236}">
                  <a16:creationId xmlns:a16="http://schemas.microsoft.com/office/drawing/2014/main" id="{37A7A418-AB97-8898-CE96-B4B5EBDDFB26}"/>
                </a:ext>
              </a:extLst>
            </p:cNvPr>
            <p:cNvSpPr/>
            <p:nvPr/>
          </p:nvSpPr>
          <p:spPr>
            <a:xfrm>
              <a:off x="838200" y="2048262"/>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Decision Making: if-</a:t>
              </a:r>
              <a:r>
                <a:rPr lang="en-US" sz="2200" kern="1200" dirty="0" err="1"/>
                <a:t>elif</a:t>
              </a:r>
              <a:r>
                <a:rPr lang="en-US" sz="2200" kern="1200" dirty="0"/>
                <a:t>-else</a:t>
              </a:r>
            </a:p>
          </p:txBody>
        </p:sp>
        <p:sp>
          <p:nvSpPr>
            <p:cNvPr id="13" name="Straight Connector 12">
              <a:extLst>
                <a:ext uri="{FF2B5EF4-FFF2-40B4-BE49-F238E27FC236}">
                  <a16:creationId xmlns:a16="http://schemas.microsoft.com/office/drawing/2014/main" id="{E92DD9A7-242A-4749-CE05-EE2918E347CD}"/>
                </a:ext>
              </a:extLst>
            </p:cNvPr>
            <p:cNvSpPr/>
            <p:nvPr/>
          </p:nvSpPr>
          <p:spPr>
            <a:xfrm>
              <a:off x="838200" y="2531626"/>
              <a:ext cx="10515600" cy="0"/>
            </a:xfrm>
            <a:prstGeom prst="line">
              <a:avLst/>
            </a:prstGeom>
          </p:spPr>
          <p:style>
            <a:lnRef idx="2">
              <a:schemeClr val="accent5">
                <a:hueOff val="-3038037"/>
                <a:satOff val="-207"/>
                <a:lumOff val="490"/>
                <a:alphaOff val="0"/>
              </a:schemeClr>
            </a:lnRef>
            <a:fillRef idx="1">
              <a:schemeClr val="accent5">
                <a:hueOff val="-3038037"/>
                <a:satOff val="-207"/>
                <a:lumOff val="490"/>
                <a:alphaOff val="0"/>
              </a:schemeClr>
            </a:fillRef>
            <a:effectRef idx="1">
              <a:schemeClr val="accent5">
                <a:hueOff val="-3038037"/>
                <a:satOff val="-207"/>
                <a:lumOff val="490"/>
                <a:alphaOff val="0"/>
              </a:schemeClr>
            </a:effectRef>
            <a:fontRef idx="minor">
              <a:schemeClr val="lt1"/>
            </a:fontRef>
          </p:style>
          <p:txBody>
            <a:bodyPr/>
            <a:lstStyle/>
            <a:p>
              <a:endParaRPr lang="en-CA"/>
            </a:p>
          </p:txBody>
        </p:sp>
        <p:sp>
          <p:nvSpPr>
            <p:cNvPr id="14" name="Freeform: Shape 13">
              <a:extLst>
                <a:ext uri="{FF2B5EF4-FFF2-40B4-BE49-F238E27FC236}">
                  <a16:creationId xmlns:a16="http://schemas.microsoft.com/office/drawing/2014/main" id="{E09A100F-CEB3-1497-A71B-F9CAFA1112A7}"/>
                </a:ext>
              </a:extLst>
            </p:cNvPr>
            <p:cNvSpPr/>
            <p:nvPr/>
          </p:nvSpPr>
          <p:spPr>
            <a:xfrm>
              <a:off x="838200" y="2531626"/>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Logical Operators (==, !=, &lt;, &lt;=, &gt;, &gt;=)</a:t>
              </a:r>
            </a:p>
          </p:txBody>
        </p:sp>
        <p:sp>
          <p:nvSpPr>
            <p:cNvPr id="15" name="Straight Connector 14">
              <a:extLst>
                <a:ext uri="{FF2B5EF4-FFF2-40B4-BE49-F238E27FC236}">
                  <a16:creationId xmlns:a16="http://schemas.microsoft.com/office/drawing/2014/main" id="{F823C62C-F04F-6791-931F-3FB12AAB3D15}"/>
                </a:ext>
              </a:extLst>
            </p:cNvPr>
            <p:cNvSpPr/>
            <p:nvPr/>
          </p:nvSpPr>
          <p:spPr>
            <a:xfrm>
              <a:off x="838200" y="3014990"/>
              <a:ext cx="10515600" cy="0"/>
            </a:xfrm>
            <a:prstGeom prst="line">
              <a:avLst/>
            </a:prstGeom>
          </p:spPr>
          <p:style>
            <a:lnRef idx="2">
              <a:schemeClr val="accent5">
                <a:hueOff val="-4557056"/>
                <a:satOff val="-310"/>
                <a:lumOff val="735"/>
                <a:alphaOff val="0"/>
              </a:schemeClr>
            </a:lnRef>
            <a:fillRef idx="1">
              <a:schemeClr val="accent5">
                <a:hueOff val="-4557056"/>
                <a:satOff val="-310"/>
                <a:lumOff val="735"/>
                <a:alphaOff val="0"/>
              </a:schemeClr>
            </a:fillRef>
            <a:effectRef idx="1">
              <a:schemeClr val="accent5">
                <a:hueOff val="-4557056"/>
                <a:satOff val="-310"/>
                <a:lumOff val="735"/>
                <a:alphaOff val="0"/>
              </a:schemeClr>
            </a:effectRef>
            <a:fontRef idx="minor">
              <a:schemeClr val="lt1"/>
            </a:fontRef>
          </p:style>
          <p:txBody>
            <a:bodyPr/>
            <a:lstStyle/>
            <a:p>
              <a:endParaRPr lang="en-CA"/>
            </a:p>
          </p:txBody>
        </p:sp>
        <p:sp>
          <p:nvSpPr>
            <p:cNvPr id="16" name="Freeform: Shape 15">
              <a:extLst>
                <a:ext uri="{FF2B5EF4-FFF2-40B4-BE49-F238E27FC236}">
                  <a16:creationId xmlns:a16="http://schemas.microsoft.com/office/drawing/2014/main" id="{3F039AFE-2A05-0F6B-ACDF-277F920A2515}"/>
                </a:ext>
              </a:extLst>
            </p:cNvPr>
            <p:cNvSpPr/>
            <p:nvPr/>
          </p:nvSpPr>
          <p:spPr>
            <a:xfrm>
              <a:off x="838200" y="3014990"/>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Boolean Operators (and, or, not)</a:t>
              </a:r>
            </a:p>
          </p:txBody>
        </p:sp>
        <p:sp>
          <p:nvSpPr>
            <p:cNvPr id="17" name="Straight Connector 16">
              <a:extLst>
                <a:ext uri="{FF2B5EF4-FFF2-40B4-BE49-F238E27FC236}">
                  <a16:creationId xmlns:a16="http://schemas.microsoft.com/office/drawing/2014/main" id="{4CAD5C83-117F-3DE3-F24F-C43213F51E2D}"/>
                </a:ext>
              </a:extLst>
            </p:cNvPr>
            <p:cNvSpPr/>
            <p:nvPr/>
          </p:nvSpPr>
          <p:spPr>
            <a:xfrm>
              <a:off x="838200" y="3498354"/>
              <a:ext cx="10515600" cy="0"/>
            </a:xfrm>
            <a:prstGeom prst="line">
              <a:avLst/>
            </a:prstGeom>
          </p:spPr>
          <p:style>
            <a:lnRef idx="2">
              <a:schemeClr val="accent5">
                <a:hueOff val="-6076075"/>
                <a:satOff val="-413"/>
                <a:lumOff val="981"/>
                <a:alphaOff val="0"/>
              </a:schemeClr>
            </a:lnRef>
            <a:fillRef idx="1">
              <a:schemeClr val="accent5">
                <a:hueOff val="-6076075"/>
                <a:satOff val="-413"/>
                <a:lumOff val="981"/>
                <a:alphaOff val="0"/>
              </a:schemeClr>
            </a:fillRef>
            <a:effectRef idx="1">
              <a:schemeClr val="accent5">
                <a:hueOff val="-6076075"/>
                <a:satOff val="-413"/>
                <a:lumOff val="981"/>
                <a:alphaOff val="0"/>
              </a:schemeClr>
            </a:effectRef>
            <a:fontRef idx="minor">
              <a:schemeClr val="lt1"/>
            </a:fontRef>
          </p:style>
          <p:txBody>
            <a:bodyPr/>
            <a:lstStyle/>
            <a:p>
              <a:endParaRPr lang="en-CA"/>
            </a:p>
          </p:txBody>
        </p:sp>
        <p:sp>
          <p:nvSpPr>
            <p:cNvPr id="18" name="Freeform: Shape 17">
              <a:extLst>
                <a:ext uri="{FF2B5EF4-FFF2-40B4-BE49-F238E27FC236}">
                  <a16:creationId xmlns:a16="http://schemas.microsoft.com/office/drawing/2014/main" id="{DEB62D1F-C1E3-E8D8-293F-54B43BBF2AE1}"/>
                </a:ext>
              </a:extLst>
            </p:cNvPr>
            <p:cNvSpPr/>
            <p:nvPr/>
          </p:nvSpPr>
          <p:spPr>
            <a:xfrm>
              <a:off x="838200" y="3498354"/>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Boolean Values (True / False)</a:t>
              </a:r>
            </a:p>
          </p:txBody>
        </p:sp>
        <p:sp>
          <p:nvSpPr>
            <p:cNvPr id="19" name="Straight Connector 18">
              <a:extLst>
                <a:ext uri="{FF2B5EF4-FFF2-40B4-BE49-F238E27FC236}">
                  <a16:creationId xmlns:a16="http://schemas.microsoft.com/office/drawing/2014/main" id="{0CDBFD91-5898-2071-1F60-5C8B89A617E8}"/>
                </a:ext>
              </a:extLst>
            </p:cNvPr>
            <p:cNvSpPr/>
            <p:nvPr/>
          </p:nvSpPr>
          <p:spPr>
            <a:xfrm>
              <a:off x="838200" y="3981717"/>
              <a:ext cx="10515600" cy="0"/>
            </a:xfrm>
            <a:prstGeom prst="line">
              <a:avLst/>
            </a:prstGeom>
          </p:spPr>
          <p:style>
            <a:lnRef idx="2">
              <a:schemeClr val="accent5">
                <a:hueOff val="-7595094"/>
                <a:satOff val="-516"/>
                <a:lumOff val="1226"/>
                <a:alphaOff val="0"/>
              </a:schemeClr>
            </a:lnRef>
            <a:fillRef idx="1">
              <a:schemeClr val="accent5">
                <a:hueOff val="-7595094"/>
                <a:satOff val="-516"/>
                <a:lumOff val="1226"/>
                <a:alphaOff val="0"/>
              </a:schemeClr>
            </a:fillRef>
            <a:effectRef idx="1">
              <a:schemeClr val="accent5">
                <a:hueOff val="-7595094"/>
                <a:satOff val="-516"/>
                <a:lumOff val="1226"/>
                <a:alphaOff val="0"/>
              </a:schemeClr>
            </a:effectRef>
            <a:fontRef idx="minor">
              <a:schemeClr val="lt1"/>
            </a:fontRef>
          </p:style>
          <p:txBody>
            <a:bodyPr/>
            <a:lstStyle/>
            <a:p>
              <a:endParaRPr lang="en-CA"/>
            </a:p>
          </p:txBody>
        </p:sp>
        <p:sp>
          <p:nvSpPr>
            <p:cNvPr id="20" name="Freeform: Shape 19">
              <a:extLst>
                <a:ext uri="{FF2B5EF4-FFF2-40B4-BE49-F238E27FC236}">
                  <a16:creationId xmlns:a16="http://schemas.microsoft.com/office/drawing/2014/main" id="{4EDE1FB3-966D-2B8B-19FE-84BB0C00C440}"/>
                </a:ext>
              </a:extLst>
            </p:cNvPr>
            <p:cNvSpPr/>
            <p:nvPr/>
          </p:nvSpPr>
          <p:spPr>
            <a:xfrm>
              <a:off x="838200" y="3981717"/>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Functions: range(start, stop, step)	</a:t>
              </a:r>
            </a:p>
          </p:txBody>
        </p:sp>
        <p:sp>
          <p:nvSpPr>
            <p:cNvPr id="21" name="Straight Connector 20">
              <a:extLst>
                <a:ext uri="{FF2B5EF4-FFF2-40B4-BE49-F238E27FC236}">
                  <a16:creationId xmlns:a16="http://schemas.microsoft.com/office/drawing/2014/main" id="{2FFFD586-59EA-601D-05A0-069429301E1E}"/>
                </a:ext>
              </a:extLst>
            </p:cNvPr>
            <p:cNvSpPr/>
            <p:nvPr/>
          </p:nvSpPr>
          <p:spPr>
            <a:xfrm>
              <a:off x="838200" y="4465081"/>
              <a:ext cx="10515600" cy="0"/>
            </a:xfrm>
            <a:prstGeom prst="line">
              <a:avLst/>
            </a:prstGeom>
          </p:spPr>
          <p:style>
            <a:lnRef idx="2">
              <a:schemeClr val="accent5">
                <a:hueOff val="-9114112"/>
                <a:satOff val="-620"/>
                <a:lumOff val="1471"/>
                <a:alphaOff val="0"/>
              </a:schemeClr>
            </a:lnRef>
            <a:fillRef idx="1">
              <a:schemeClr val="accent5">
                <a:hueOff val="-9114112"/>
                <a:satOff val="-620"/>
                <a:lumOff val="1471"/>
                <a:alphaOff val="0"/>
              </a:schemeClr>
            </a:fillRef>
            <a:effectRef idx="1">
              <a:schemeClr val="accent5">
                <a:hueOff val="-9114112"/>
                <a:satOff val="-620"/>
                <a:lumOff val="1471"/>
                <a:alphaOff val="0"/>
              </a:schemeClr>
            </a:effectRef>
            <a:fontRef idx="minor">
              <a:schemeClr val="lt1"/>
            </a:fontRef>
          </p:style>
          <p:txBody>
            <a:bodyPr/>
            <a:lstStyle/>
            <a:p>
              <a:endParaRPr lang="en-CA"/>
            </a:p>
          </p:txBody>
        </p:sp>
        <p:sp>
          <p:nvSpPr>
            <p:cNvPr id="23" name="Freeform: Shape 22">
              <a:extLst>
                <a:ext uri="{FF2B5EF4-FFF2-40B4-BE49-F238E27FC236}">
                  <a16:creationId xmlns:a16="http://schemas.microsoft.com/office/drawing/2014/main" id="{1E6F4547-D801-902B-EEFA-2256942BE3A7}"/>
                </a:ext>
              </a:extLst>
            </p:cNvPr>
            <p:cNvSpPr/>
            <p:nvPr/>
          </p:nvSpPr>
          <p:spPr>
            <a:xfrm>
              <a:off x="838200" y="4465081"/>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Control Structure: for loop, while loop</a:t>
              </a:r>
            </a:p>
          </p:txBody>
        </p:sp>
        <p:sp>
          <p:nvSpPr>
            <p:cNvPr id="24" name="Straight Connector 23">
              <a:extLst>
                <a:ext uri="{FF2B5EF4-FFF2-40B4-BE49-F238E27FC236}">
                  <a16:creationId xmlns:a16="http://schemas.microsoft.com/office/drawing/2014/main" id="{394BC09E-B6AE-5B9E-68CB-C54C4F85AD19}"/>
                </a:ext>
              </a:extLst>
            </p:cNvPr>
            <p:cNvSpPr/>
            <p:nvPr/>
          </p:nvSpPr>
          <p:spPr>
            <a:xfrm>
              <a:off x="838200" y="4948445"/>
              <a:ext cx="10515600" cy="0"/>
            </a:xfrm>
            <a:prstGeom prst="line">
              <a:avLst/>
            </a:prstGeom>
          </p:spPr>
          <p:style>
            <a:lnRef idx="2">
              <a:schemeClr val="accent5">
                <a:hueOff val="-10633130"/>
                <a:satOff val="-723"/>
                <a:lumOff val="1716"/>
                <a:alphaOff val="0"/>
              </a:schemeClr>
            </a:lnRef>
            <a:fillRef idx="1">
              <a:schemeClr val="accent5">
                <a:hueOff val="-10633130"/>
                <a:satOff val="-723"/>
                <a:lumOff val="1716"/>
                <a:alphaOff val="0"/>
              </a:schemeClr>
            </a:fillRef>
            <a:effectRef idx="1">
              <a:schemeClr val="accent5">
                <a:hueOff val="-10633130"/>
                <a:satOff val="-723"/>
                <a:lumOff val="1716"/>
                <a:alphaOff val="0"/>
              </a:schemeClr>
            </a:effectRef>
            <a:fontRef idx="minor">
              <a:schemeClr val="lt1"/>
            </a:fontRef>
          </p:style>
          <p:txBody>
            <a:bodyPr/>
            <a:lstStyle/>
            <a:p>
              <a:endParaRPr lang="en-CA"/>
            </a:p>
          </p:txBody>
        </p:sp>
        <p:sp>
          <p:nvSpPr>
            <p:cNvPr id="25" name="Freeform: Shape 24">
              <a:extLst>
                <a:ext uri="{FF2B5EF4-FFF2-40B4-BE49-F238E27FC236}">
                  <a16:creationId xmlns:a16="http://schemas.microsoft.com/office/drawing/2014/main" id="{9478A0B2-B414-4A56-6890-357CCC6F412E}"/>
                </a:ext>
              </a:extLst>
            </p:cNvPr>
            <p:cNvSpPr/>
            <p:nvPr/>
          </p:nvSpPr>
          <p:spPr>
            <a:xfrm>
              <a:off x="838200" y="4948445"/>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p:txBody>
        </p:sp>
        <p:sp>
          <p:nvSpPr>
            <p:cNvPr id="26" name="Straight Connector 25">
              <a:extLst>
                <a:ext uri="{FF2B5EF4-FFF2-40B4-BE49-F238E27FC236}">
                  <a16:creationId xmlns:a16="http://schemas.microsoft.com/office/drawing/2014/main" id="{0A0D46B1-3949-76B2-300F-507BCFB4FA2C}"/>
                </a:ext>
              </a:extLst>
            </p:cNvPr>
            <p:cNvSpPr/>
            <p:nvPr/>
          </p:nvSpPr>
          <p:spPr>
            <a:xfrm>
              <a:off x="838200" y="5431809"/>
              <a:ext cx="10515600" cy="0"/>
            </a:xfrm>
            <a:prstGeom prst="line">
              <a:avLst/>
            </a:prstGeom>
          </p:spPr>
          <p:style>
            <a:lnRef idx="2">
              <a:schemeClr val="accent5">
                <a:hueOff val="-12152150"/>
                <a:satOff val="-826"/>
                <a:lumOff val="1961"/>
                <a:alphaOff val="0"/>
              </a:schemeClr>
            </a:lnRef>
            <a:fillRef idx="1">
              <a:schemeClr val="accent5">
                <a:hueOff val="-12152150"/>
                <a:satOff val="-826"/>
                <a:lumOff val="1961"/>
                <a:alphaOff val="0"/>
              </a:schemeClr>
            </a:fillRef>
            <a:effectRef idx="1">
              <a:schemeClr val="accent5">
                <a:hueOff val="-12152150"/>
                <a:satOff val="-826"/>
                <a:lumOff val="1961"/>
                <a:alphaOff val="0"/>
              </a:schemeClr>
            </a:effectRef>
            <a:fontRef idx="minor">
              <a:schemeClr val="lt1"/>
            </a:fontRef>
          </p:style>
          <p:txBody>
            <a:bodyPr/>
            <a:lstStyle/>
            <a:p>
              <a:endParaRPr lang="en-CA"/>
            </a:p>
          </p:txBody>
        </p:sp>
        <p:sp>
          <p:nvSpPr>
            <p:cNvPr id="27" name="Freeform: Shape 26">
              <a:extLst>
                <a:ext uri="{FF2B5EF4-FFF2-40B4-BE49-F238E27FC236}">
                  <a16:creationId xmlns:a16="http://schemas.microsoft.com/office/drawing/2014/main" id="{83241030-0EA1-5B91-B2C4-645F0F807A11}"/>
                </a:ext>
              </a:extLst>
            </p:cNvPr>
            <p:cNvSpPr/>
            <p:nvPr/>
          </p:nvSpPr>
          <p:spPr>
            <a:xfrm>
              <a:off x="838200" y="5431809"/>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p:txBody>
        </p:sp>
      </p:grpSp>
      <p:sp>
        <p:nvSpPr>
          <p:cNvPr id="30" name="Freeform: Shape 29">
            <a:extLst>
              <a:ext uri="{FF2B5EF4-FFF2-40B4-BE49-F238E27FC236}">
                <a16:creationId xmlns:a16="http://schemas.microsoft.com/office/drawing/2014/main" id="{582200E2-AE49-3726-B3EC-A740623973C3}"/>
              </a:ext>
            </a:extLst>
          </p:cNvPr>
          <p:cNvSpPr/>
          <p:nvPr/>
        </p:nvSpPr>
        <p:spPr>
          <a:xfrm>
            <a:off x="838200" y="4948445"/>
            <a:ext cx="10515600" cy="483363"/>
          </a:xfrm>
          <a:custGeom>
            <a:avLst/>
            <a:gdLst>
              <a:gd name="connsiteX0" fmla="*/ 0 w 10515600"/>
              <a:gd name="connsiteY0" fmla="*/ 0 h 483363"/>
              <a:gd name="connsiteX1" fmla="*/ 10515600 w 10515600"/>
              <a:gd name="connsiteY1" fmla="*/ 0 h 483363"/>
              <a:gd name="connsiteX2" fmla="*/ 10515600 w 10515600"/>
              <a:gd name="connsiteY2" fmla="*/ 483363 h 483363"/>
              <a:gd name="connsiteX3" fmla="*/ 0 w 10515600"/>
              <a:gd name="connsiteY3" fmla="*/ 483363 h 483363"/>
              <a:gd name="connsiteX4" fmla="*/ 0 w 10515600"/>
              <a:gd name="connsiteY4" fmla="*/ 0 h 483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5600" h="483363">
                <a:moveTo>
                  <a:pt x="0" y="0"/>
                </a:moveTo>
                <a:lnTo>
                  <a:pt x="10515600" y="0"/>
                </a:lnTo>
                <a:lnTo>
                  <a:pt x="10515600" y="483363"/>
                </a:lnTo>
                <a:lnTo>
                  <a:pt x="0" y="4833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Data Type: List</a:t>
            </a:r>
          </a:p>
        </p:txBody>
      </p:sp>
    </p:spTree>
    <p:extLst>
      <p:ext uri="{BB962C8B-B14F-4D97-AF65-F5344CB8AC3E}">
        <p14:creationId xmlns:p14="http://schemas.microsoft.com/office/powerpoint/2010/main" val="16841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A02DB-553C-1EED-DA84-8D1A44B2E0DC}"/>
              </a:ext>
            </a:extLst>
          </p:cNvPr>
          <p:cNvSpPr>
            <a:spLocks noGrp="1"/>
          </p:cNvSpPr>
          <p:nvPr>
            <p:ph type="title"/>
          </p:nvPr>
        </p:nvSpPr>
        <p:spPr>
          <a:xfrm>
            <a:off x="793662" y="386930"/>
            <a:ext cx="10066122" cy="1298448"/>
          </a:xfrm>
        </p:spPr>
        <p:txBody>
          <a:bodyPr anchor="b">
            <a:normAutofit/>
          </a:bodyPr>
          <a:lstStyle/>
          <a:p>
            <a:r>
              <a:rPr lang="en-US" sz="4800" dirty="0"/>
              <a:t>Data Store (Short Term)</a:t>
            </a:r>
            <a:endParaRPr lang="en-CA" sz="4800" dirty="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20DFAC-36AD-F326-3630-FD39664C404A}"/>
              </a:ext>
            </a:extLst>
          </p:cNvPr>
          <p:cNvSpPr>
            <a:spLocks noGrp="1"/>
          </p:cNvSpPr>
          <p:nvPr>
            <p:ph idx="1"/>
          </p:nvPr>
        </p:nvSpPr>
        <p:spPr>
          <a:xfrm>
            <a:off x="793661" y="2599509"/>
            <a:ext cx="4530898" cy="3639450"/>
          </a:xfrm>
        </p:spPr>
        <p:txBody>
          <a:bodyPr anchor="ctr">
            <a:normAutofit/>
          </a:bodyPr>
          <a:lstStyle/>
          <a:p>
            <a:r>
              <a:rPr lang="en-US" sz="2000" dirty="0"/>
              <a:t>Variables (integer, float, string, list) are store in memory</a:t>
            </a:r>
          </a:p>
          <a:p>
            <a:r>
              <a:rPr lang="en-US" sz="2000" dirty="0"/>
              <a:t>Once computer is power off, variables are gone</a:t>
            </a:r>
          </a:p>
          <a:p>
            <a:endParaRPr lang="en-CA" sz="2000" dirty="0"/>
          </a:p>
        </p:txBody>
      </p:sp>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E2ADB33-0DBB-B23D-A2E3-F7611C6D5A9D}"/>
              </a:ext>
            </a:extLst>
          </p:cNvPr>
          <p:cNvGrpSpPr/>
          <p:nvPr/>
        </p:nvGrpSpPr>
        <p:grpSpPr>
          <a:xfrm>
            <a:off x="5911532" y="3166822"/>
            <a:ext cx="5150277" cy="2349110"/>
            <a:chOff x="2942095" y="1893612"/>
            <a:chExt cx="8411705" cy="3859488"/>
          </a:xfrm>
        </p:grpSpPr>
        <p:pic>
          <p:nvPicPr>
            <p:cNvPr id="4" name="Content Placeholder 8" descr="A close-up of a computer&#10;&#10;Description automatically generated">
              <a:extLst>
                <a:ext uri="{FF2B5EF4-FFF2-40B4-BE49-F238E27FC236}">
                  <a16:creationId xmlns:a16="http://schemas.microsoft.com/office/drawing/2014/main" id="{5B6559D9-B884-2738-A667-771C75BC1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095" y="1893612"/>
              <a:ext cx="8411705" cy="3859488"/>
            </a:xfrm>
            <a:prstGeom prst="rect">
              <a:avLst/>
            </a:prstGeom>
          </p:spPr>
        </p:pic>
        <p:sp>
          <p:nvSpPr>
            <p:cNvPr id="5" name="Rectangle: Rounded Corners 4">
              <a:extLst>
                <a:ext uri="{FF2B5EF4-FFF2-40B4-BE49-F238E27FC236}">
                  <a16:creationId xmlns:a16="http://schemas.microsoft.com/office/drawing/2014/main" id="{E493B9FC-2548-A986-D43C-41CF1E8E0409}"/>
                </a:ext>
              </a:extLst>
            </p:cNvPr>
            <p:cNvSpPr/>
            <p:nvPr/>
          </p:nvSpPr>
          <p:spPr>
            <a:xfrm>
              <a:off x="3863635" y="4267889"/>
              <a:ext cx="1399972" cy="1422585"/>
            </a:xfrm>
            <a:prstGeom prst="roundRect">
              <a:avLst/>
            </a:prstGeom>
            <a:noFill/>
            <a:ln w="5715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CA"/>
            </a:p>
          </p:txBody>
        </p:sp>
      </p:grpSp>
    </p:spTree>
    <p:extLst>
      <p:ext uri="{BB962C8B-B14F-4D97-AF65-F5344CB8AC3E}">
        <p14:creationId xmlns:p14="http://schemas.microsoft.com/office/powerpoint/2010/main" val="265058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56E4-76D8-DC5A-9D82-2E0288480182}"/>
              </a:ext>
            </a:extLst>
          </p:cNvPr>
          <p:cNvSpPr>
            <a:spLocks noGrp="1"/>
          </p:cNvSpPr>
          <p:nvPr>
            <p:ph type="title"/>
          </p:nvPr>
        </p:nvSpPr>
        <p:spPr/>
        <p:txBody>
          <a:bodyPr/>
          <a:lstStyle/>
          <a:p>
            <a:r>
              <a:rPr lang="en-US" dirty="0"/>
              <a:t>Data Store (Long Term)</a:t>
            </a:r>
            <a:endParaRPr lang="en-CA" dirty="0"/>
          </a:p>
        </p:txBody>
      </p:sp>
      <p:sp>
        <p:nvSpPr>
          <p:cNvPr id="3" name="Content Placeholder 2">
            <a:extLst>
              <a:ext uri="{FF2B5EF4-FFF2-40B4-BE49-F238E27FC236}">
                <a16:creationId xmlns:a16="http://schemas.microsoft.com/office/drawing/2014/main" id="{D24447C3-4EAA-2E0F-DDF8-3F135C1E0E16}"/>
              </a:ext>
            </a:extLst>
          </p:cNvPr>
          <p:cNvSpPr>
            <a:spLocks noGrp="1"/>
          </p:cNvSpPr>
          <p:nvPr>
            <p:ph idx="1"/>
          </p:nvPr>
        </p:nvSpPr>
        <p:spPr/>
        <p:txBody>
          <a:bodyPr/>
          <a:lstStyle/>
          <a:p>
            <a:r>
              <a:rPr lang="en-US" dirty="0"/>
              <a:t>Transfer memory data to files</a:t>
            </a:r>
          </a:p>
          <a:p>
            <a:endParaRPr lang="en-CA" dirty="0"/>
          </a:p>
        </p:txBody>
      </p:sp>
      <p:pic>
        <p:nvPicPr>
          <p:cNvPr id="4" name="Content Placeholder 4" descr="A diagram of a multiplier block&#10;&#10;Description automatically generated">
            <a:extLst>
              <a:ext uri="{FF2B5EF4-FFF2-40B4-BE49-F238E27FC236}">
                <a16:creationId xmlns:a16="http://schemas.microsoft.com/office/drawing/2014/main" id="{A8BB8C65-1559-4AD2-BEBB-F4765A0ED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756" y="2650067"/>
            <a:ext cx="4019654" cy="3004692"/>
          </a:xfrm>
          <a:prstGeom prst="rect">
            <a:avLst/>
          </a:prstGeom>
        </p:spPr>
      </p:pic>
      <p:pic>
        <p:nvPicPr>
          <p:cNvPr id="6" name="Picture 5" descr="A close-up of a folder&#10;&#10;Description automatically generated">
            <a:extLst>
              <a:ext uri="{FF2B5EF4-FFF2-40B4-BE49-F238E27FC236}">
                <a16:creationId xmlns:a16="http://schemas.microsoft.com/office/drawing/2014/main" id="{BE3ECC26-D76C-F760-C846-C2E1DCA38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0279" y="2967566"/>
            <a:ext cx="4603473" cy="2586567"/>
          </a:xfrm>
          <a:prstGeom prst="rect">
            <a:avLst/>
          </a:prstGeom>
        </p:spPr>
      </p:pic>
      <p:sp>
        <p:nvSpPr>
          <p:cNvPr id="7" name="Arrow: Right 6">
            <a:extLst>
              <a:ext uri="{FF2B5EF4-FFF2-40B4-BE49-F238E27FC236}">
                <a16:creationId xmlns:a16="http://schemas.microsoft.com/office/drawing/2014/main" id="{6E85AE4A-2FE3-C73C-0AD1-5301AF0DFA84}"/>
              </a:ext>
            </a:extLst>
          </p:cNvPr>
          <p:cNvSpPr/>
          <p:nvPr/>
        </p:nvSpPr>
        <p:spPr>
          <a:xfrm>
            <a:off x="5422356" y="3412596"/>
            <a:ext cx="1219200" cy="5757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Write</a:t>
            </a:r>
            <a:endParaRPr lang="en-CA" dirty="0"/>
          </a:p>
        </p:txBody>
      </p:sp>
      <p:sp>
        <p:nvSpPr>
          <p:cNvPr id="8" name="Arrow: Left 7">
            <a:extLst>
              <a:ext uri="{FF2B5EF4-FFF2-40B4-BE49-F238E27FC236}">
                <a16:creationId xmlns:a16="http://schemas.microsoft.com/office/drawing/2014/main" id="{9EAA5C67-55D5-A8D5-D91A-0674FC377BD7}"/>
              </a:ext>
            </a:extLst>
          </p:cNvPr>
          <p:cNvSpPr/>
          <p:nvPr/>
        </p:nvSpPr>
        <p:spPr>
          <a:xfrm>
            <a:off x="5422356" y="4690533"/>
            <a:ext cx="1219200" cy="4910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Read</a:t>
            </a:r>
            <a:endParaRPr lang="en-CA" dirty="0"/>
          </a:p>
        </p:txBody>
      </p:sp>
    </p:spTree>
    <p:extLst>
      <p:ext uri="{BB962C8B-B14F-4D97-AF65-F5344CB8AC3E}">
        <p14:creationId xmlns:p14="http://schemas.microsoft.com/office/powerpoint/2010/main" val="390575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1EC0D-B12F-CCD4-0ADD-F9489449C4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368511-E6AF-C653-3BC3-EE8818274957}"/>
              </a:ext>
            </a:extLst>
          </p:cNvPr>
          <p:cNvSpPr>
            <a:spLocks noGrp="1"/>
          </p:cNvSpPr>
          <p:nvPr>
            <p:ph type="title"/>
          </p:nvPr>
        </p:nvSpPr>
        <p:spPr>
          <a:xfrm>
            <a:off x="838200" y="365125"/>
            <a:ext cx="10515600" cy="1325563"/>
          </a:xfrm>
        </p:spPr>
        <p:txBody>
          <a:bodyPr>
            <a:normAutofit/>
          </a:bodyPr>
          <a:lstStyle/>
          <a:p>
            <a:r>
              <a:rPr lang="en-US" dirty="0"/>
              <a:t>Python Text File Handling</a:t>
            </a:r>
            <a:endParaRPr lang="en-CA" dirty="0"/>
          </a:p>
        </p:txBody>
      </p:sp>
      <p:graphicFrame>
        <p:nvGraphicFramePr>
          <p:cNvPr id="6" name="Content Placeholder 5">
            <a:extLst>
              <a:ext uri="{FF2B5EF4-FFF2-40B4-BE49-F238E27FC236}">
                <a16:creationId xmlns:a16="http://schemas.microsoft.com/office/drawing/2014/main" id="{08C3AF95-8BC7-1130-A9EF-D08AC7C2BC2C}"/>
              </a:ext>
            </a:extLst>
          </p:cNvPr>
          <p:cNvGraphicFramePr>
            <a:graphicFrameLocks noGrp="1"/>
          </p:cNvGraphicFramePr>
          <p:nvPr>
            <p:ph idx="1"/>
            <p:extLst>
              <p:ext uri="{D42A27DB-BD31-4B8C-83A1-F6EECF244321}">
                <p14:modId xmlns:p14="http://schemas.microsoft.com/office/powerpoint/2010/main" val="2460762947"/>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1009261">
                  <a:extLst>
                    <a:ext uri="{9D8B030D-6E8A-4147-A177-3AD203B41FA5}">
                      <a16:colId xmlns:a16="http://schemas.microsoft.com/office/drawing/2014/main" val="1030627908"/>
                    </a:ext>
                  </a:extLst>
                </a:gridCol>
                <a:gridCol w="2267339">
                  <a:extLst>
                    <a:ext uri="{9D8B030D-6E8A-4147-A177-3AD203B41FA5}">
                      <a16:colId xmlns:a16="http://schemas.microsoft.com/office/drawing/2014/main" val="630911763"/>
                    </a:ext>
                  </a:extLst>
                </a:gridCol>
                <a:gridCol w="3013587">
                  <a:extLst>
                    <a:ext uri="{9D8B030D-6E8A-4147-A177-3AD203B41FA5}">
                      <a16:colId xmlns:a16="http://schemas.microsoft.com/office/drawing/2014/main" val="2095495379"/>
                    </a:ext>
                  </a:extLst>
                </a:gridCol>
                <a:gridCol w="4225413">
                  <a:extLst>
                    <a:ext uri="{9D8B030D-6E8A-4147-A177-3AD203B41FA5}">
                      <a16:colId xmlns:a16="http://schemas.microsoft.com/office/drawing/2014/main" val="3513137645"/>
                    </a:ext>
                  </a:extLst>
                </a:gridCol>
              </a:tblGrid>
              <a:tr h="370840">
                <a:tc>
                  <a:txBody>
                    <a:bodyPr/>
                    <a:lstStyle/>
                    <a:p>
                      <a:r>
                        <a:rPr lang="en-US" dirty="0"/>
                        <a:t>Mode</a:t>
                      </a:r>
                      <a:endParaRPr lang="en-CA" dirty="0"/>
                    </a:p>
                  </a:txBody>
                  <a:tcPr/>
                </a:tc>
                <a:tc>
                  <a:txBody>
                    <a:bodyPr/>
                    <a:lstStyle/>
                    <a:p>
                      <a:r>
                        <a:rPr lang="en-US" dirty="0"/>
                        <a:t>Operations</a:t>
                      </a:r>
                      <a:endParaRPr lang="en-CA" dirty="0"/>
                    </a:p>
                  </a:txBody>
                  <a:tcPr/>
                </a:tc>
                <a:tc>
                  <a:txBody>
                    <a:bodyPr/>
                    <a:lstStyle/>
                    <a:p>
                      <a:r>
                        <a:rPr lang="en-US" dirty="0"/>
                        <a:t>Behavior if file exist</a:t>
                      </a:r>
                      <a:endParaRPr lang="en-CA" dirty="0"/>
                    </a:p>
                  </a:txBody>
                  <a:tcPr/>
                </a:tc>
                <a:tc>
                  <a:txBody>
                    <a:bodyPr/>
                    <a:lstStyle/>
                    <a:p>
                      <a:r>
                        <a:rPr lang="en-US" dirty="0"/>
                        <a:t>Behavior if file doesn't exist</a:t>
                      </a:r>
                      <a:endParaRPr lang="en-CA" dirty="0"/>
                    </a:p>
                  </a:txBody>
                  <a:tcPr/>
                </a:tc>
                <a:extLst>
                  <a:ext uri="{0D108BD9-81ED-4DB2-BD59-A6C34878D82A}">
                    <a16:rowId xmlns:a16="http://schemas.microsoft.com/office/drawing/2014/main" val="3308868665"/>
                  </a:ext>
                </a:extLst>
              </a:tr>
              <a:tr h="370840">
                <a:tc>
                  <a:txBody>
                    <a:bodyPr/>
                    <a:lstStyle/>
                    <a:p>
                      <a:r>
                        <a:rPr lang="en-US"/>
                        <a:t>r</a:t>
                      </a:r>
                      <a:endParaRPr lang="en-CA" dirty="0"/>
                    </a:p>
                  </a:txBody>
                  <a:tcPr/>
                </a:tc>
                <a:tc>
                  <a:txBody>
                    <a:bodyPr/>
                    <a:lstStyle/>
                    <a:p>
                      <a:r>
                        <a:rPr lang="en-US" dirty="0"/>
                        <a:t>Read file content</a:t>
                      </a:r>
                      <a:endParaRPr lang="en-CA" dirty="0"/>
                    </a:p>
                  </a:txBody>
                  <a:tcPr/>
                </a:tc>
                <a:tc>
                  <a:txBody>
                    <a:bodyPr/>
                    <a:lstStyle/>
                    <a:p>
                      <a:r>
                        <a:rPr lang="en-US" dirty="0"/>
                        <a:t>Read file content</a:t>
                      </a:r>
                      <a:endParaRPr lang="en-CA" dirty="0"/>
                    </a:p>
                  </a:txBody>
                  <a:tcPr/>
                </a:tc>
                <a:tc>
                  <a:txBody>
                    <a:bodyPr/>
                    <a:lstStyle/>
                    <a:p>
                      <a:r>
                        <a:rPr lang="en-US" dirty="0"/>
                        <a:t>Error raise: </a:t>
                      </a:r>
                      <a:r>
                        <a:rPr lang="en-US" dirty="0" err="1"/>
                        <a:t>FileNotFoundError</a:t>
                      </a:r>
                      <a:endParaRPr lang="en-US" dirty="0"/>
                    </a:p>
                  </a:txBody>
                  <a:tcPr/>
                </a:tc>
                <a:extLst>
                  <a:ext uri="{0D108BD9-81ED-4DB2-BD59-A6C34878D82A}">
                    <a16:rowId xmlns:a16="http://schemas.microsoft.com/office/drawing/2014/main" val="495877437"/>
                  </a:ext>
                </a:extLst>
              </a:tr>
              <a:tr h="370840">
                <a:tc>
                  <a:txBody>
                    <a:bodyPr/>
                    <a:lstStyle/>
                    <a:p>
                      <a:r>
                        <a:rPr lang="en-US"/>
                        <a:t>x</a:t>
                      </a:r>
                      <a:endParaRPr lang="en-CA" dirty="0"/>
                    </a:p>
                  </a:txBody>
                  <a:tcPr/>
                </a:tc>
                <a:tc>
                  <a:txBody>
                    <a:bodyPr/>
                    <a:lstStyle/>
                    <a:p>
                      <a:r>
                        <a:rPr lang="en-US" dirty="0"/>
                        <a:t>Create content</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Error raise: </a:t>
                      </a:r>
                      <a:r>
                        <a:rPr lang="en-CA" dirty="0" err="1"/>
                        <a:t>FileExistsError</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file</a:t>
                      </a:r>
                      <a:endParaRPr lang="en-CA" dirty="0"/>
                    </a:p>
                  </a:txBody>
                  <a:tcPr/>
                </a:tc>
                <a:extLst>
                  <a:ext uri="{0D108BD9-81ED-4DB2-BD59-A6C34878D82A}">
                    <a16:rowId xmlns:a16="http://schemas.microsoft.com/office/drawing/2014/main" val="777938582"/>
                  </a:ext>
                </a:extLst>
              </a:tr>
              <a:tr h="370840">
                <a:tc>
                  <a:txBody>
                    <a:bodyPr/>
                    <a:lstStyle/>
                    <a:p>
                      <a:r>
                        <a:rPr lang="en-US"/>
                        <a:t>w</a:t>
                      </a:r>
                      <a:endParaRPr lang="en-CA" dirty="0"/>
                    </a:p>
                  </a:txBody>
                  <a:tcPr/>
                </a:tc>
                <a:tc>
                  <a:txBody>
                    <a:bodyPr/>
                    <a:lstStyle/>
                    <a:p>
                      <a:r>
                        <a:rPr lang="en-US" dirty="0"/>
                        <a:t>Write content</a:t>
                      </a:r>
                      <a:endParaRPr lang="en-CA" dirty="0"/>
                    </a:p>
                  </a:txBody>
                  <a:tcPr/>
                </a:tc>
                <a:tc>
                  <a:txBody>
                    <a:bodyPr/>
                    <a:lstStyle/>
                    <a:p>
                      <a:r>
                        <a:rPr lang="en-US" dirty="0"/>
                        <a:t>Write file content</a:t>
                      </a:r>
                      <a:endParaRPr lang="en-CA" dirty="0"/>
                    </a:p>
                  </a:txBody>
                  <a:tcPr/>
                </a:tc>
                <a:tc>
                  <a:txBody>
                    <a:bodyPr/>
                    <a:lstStyle/>
                    <a:p>
                      <a:r>
                        <a:rPr lang="en-US" dirty="0"/>
                        <a:t>Create the file</a:t>
                      </a:r>
                      <a:endParaRPr lang="en-CA" dirty="0"/>
                    </a:p>
                  </a:txBody>
                  <a:tcPr/>
                </a:tc>
                <a:extLst>
                  <a:ext uri="{0D108BD9-81ED-4DB2-BD59-A6C34878D82A}">
                    <a16:rowId xmlns:a16="http://schemas.microsoft.com/office/drawing/2014/main" val="2505789513"/>
                  </a:ext>
                </a:extLst>
              </a:tr>
              <a:tr h="370840">
                <a:tc>
                  <a:txBody>
                    <a:bodyPr/>
                    <a:lstStyle/>
                    <a:p>
                      <a:r>
                        <a:rPr lang="en-US" dirty="0"/>
                        <a:t>a</a:t>
                      </a:r>
                      <a:endParaRPr lang="en-CA" dirty="0"/>
                    </a:p>
                  </a:txBody>
                  <a:tcPr/>
                </a:tc>
                <a:tc>
                  <a:txBody>
                    <a:bodyPr/>
                    <a:lstStyle/>
                    <a:p>
                      <a:r>
                        <a:rPr lang="en-US" dirty="0"/>
                        <a:t>Appen content</a:t>
                      </a:r>
                      <a:endParaRPr lang="en-CA" dirty="0"/>
                    </a:p>
                  </a:txBody>
                  <a:tcPr/>
                </a:tc>
                <a:tc>
                  <a:txBody>
                    <a:bodyPr/>
                    <a:lstStyle/>
                    <a:p>
                      <a:r>
                        <a:rPr lang="en-US" dirty="0"/>
                        <a:t>Append content to the file</a:t>
                      </a:r>
                      <a:endParaRPr lang="en-CA" dirty="0"/>
                    </a:p>
                  </a:txBody>
                  <a:tcPr/>
                </a:tc>
                <a:tc>
                  <a:txBody>
                    <a:bodyPr/>
                    <a:lstStyle/>
                    <a:p>
                      <a:r>
                        <a:rPr lang="en-US" dirty="0"/>
                        <a:t>Create the file</a:t>
                      </a:r>
                      <a:endParaRPr lang="en-CA" dirty="0"/>
                    </a:p>
                  </a:txBody>
                  <a:tcPr/>
                </a:tc>
                <a:extLst>
                  <a:ext uri="{0D108BD9-81ED-4DB2-BD59-A6C34878D82A}">
                    <a16:rowId xmlns:a16="http://schemas.microsoft.com/office/drawing/2014/main" val="2722961905"/>
                  </a:ext>
                </a:extLst>
              </a:tr>
            </a:tbl>
          </a:graphicData>
        </a:graphic>
      </p:graphicFrame>
    </p:spTree>
    <p:extLst>
      <p:ext uri="{BB962C8B-B14F-4D97-AF65-F5344CB8AC3E}">
        <p14:creationId xmlns:p14="http://schemas.microsoft.com/office/powerpoint/2010/main" val="48911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16959F-ED76-C3AD-60EA-7EECBB34D57E}"/>
              </a:ext>
            </a:extLst>
          </p:cNvPr>
          <p:cNvSpPr>
            <a:spLocks noGrp="1"/>
          </p:cNvSpPr>
          <p:nvPr>
            <p:ph type="title"/>
          </p:nvPr>
        </p:nvSpPr>
        <p:spPr>
          <a:xfrm>
            <a:off x="838200" y="365125"/>
            <a:ext cx="10515600" cy="1325563"/>
          </a:xfrm>
        </p:spPr>
        <p:txBody>
          <a:bodyPr>
            <a:normAutofit/>
          </a:bodyPr>
          <a:lstStyle/>
          <a:p>
            <a:r>
              <a:rPr lang="en-US" dirty="0"/>
              <a:t>Open and Close a File</a:t>
            </a:r>
            <a:endParaRPr lang="en-CA"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C0F837-DB06-DBD4-DEE1-5163BDC1CF7F}"/>
              </a:ext>
            </a:extLst>
          </p:cNvPr>
          <p:cNvSpPr>
            <a:spLocks noGrp="1"/>
          </p:cNvSpPr>
          <p:nvPr>
            <p:ph idx="1"/>
          </p:nvPr>
        </p:nvSpPr>
        <p:spPr>
          <a:xfrm>
            <a:off x="838200" y="1825625"/>
            <a:ext cx="10515600" cy="4351338"/>
          </a:xfrm>
        </p:spPr>
        <p:txBody>
          <a:bodyPr>
            <a:normAutofit/>
          </a:bodyPr>
          <a:lstStyle/>
          <a:p>
            <a:r>
              <a:rPr lang="en-US" sz="1500" dirty="0"/>
              <a:t>Below code illustrate the basic operation of opening a text file call 'filedemo.txt' as write mode 'w'</a:t>
            </a:r>
          </a:p>
          <a:p>
            <a:r>
              <a:rPr lang="en-US" sz="1500" dirty="0"/>
              <a:t>The open function return a </a:t>
            </a:r>
            <a:r>
              <a:rPr lang="en-US" sz="1500" dirty="0">
                <a:solidFill>
                  <a:srgbClr val="FF0000"/>
                </a:solidFill>
              </a:rPr>
              <a:t>file handler</a:t>
            </a:r>
            <a:r>
              <a:rPr lang="en-US" sz="1500" dirty="0"/>
              <a:t>. The returned handler is store in variable </a:t>
            </a:r>
            <a:r>
              <a:rPr lang="en-US" sz="1500" dirty="0">
                <a:solidFill>
                  <a:srgbClr val="FF0000"/>
                </a:solidFill>
              </a:rPr>
              <a:t>'f'</a:t>
            </a:r>
            <a:r>
              <a:rPr lang="en-US" sz="1500" dirty="0"/>
              <a:t> </a:t>
            </a:r>
          </a:p>
          <a:p>
            <a:r>
              <a:rPr lang="en-US" sz="1500" dirty="0"/>
              <a:t>After processing the file, use close() function to close the. Close is necessary because sometimes content is store in buffer. Perform Close function ensure content flash out from buffer and write to file.</a:t>
            </a:r>
          </a:p>
          <a:p>
            <a:r>
              <a:rPr lang="en-US" sz="1500" dirty="0"/>
              <a:t>Code:</a:t>
            </a:r>
          </a:p>
          <a:p>
            <a:pPr marL="914400" lvl="2" indent="0">
              <a:buNone/>
            </a:pPr>
            <a:r>
              <a:rPr lang="en-US" sz="1500" b="1" dirty="0">
                <a:effectLst/>
                <a:latin typeface="Consolas" panose="020B0609020204030204" pitchFamily="49" charset="0"/>
              </a:rPr>
              <a:t>f = open('filedemo.txt', 'w')</a:t>
            </a:r>
          </a:p>
          <a:p>
            <a:pPr marL="914400" lvl="2" indent="0">
              <a:buNone/>
            </a:pPr>
            <a:r>
              <a:rPr lang="en-US" sz="1500" b="1" dirty="0" err="1">
                <a:effectLst/>
                <a:latin typeface="Consolas" panose="020B0609020204030204" pitchFamily="49" charset="0"/>
              </a:rPr>
              <a:t>f.write</a:t>
            </a:r>
            <a:r>
              <a:rPr lang="en-US" sz="1500" b="1" dirty="0">
                <a:effectLst/>
                <a:latin typeface="Consolas" panose="020B0609020204030204" pitchFamily="49" charset="0"/>
              </a:rPr>
              <a:t>("I'm learning Python programming !\n")</a:t>
            </a:r>
          </a:p>
          <a:p>
            <a:pPr marL="914400" lvl="2" indent="0">
              <a:buNone/>
            </a:pPr>
            <a:r>
              <a:rPr lang="en-US" sz="1500" b="1" dirty="0" err="1">
                <a:effectLst/>
                <a:latin typeface="Consolas" panose="020B0609020204030204" pitchFamily="49" charset="0"/>
              </a:rPr>
              <a:t>f.write</a:t>
            </a:r>
            <a:r>
              <a:rPr lang="en-US" sz="1500" b="1" dirty="0">
                <a:effectLst/>
                <a:latin typeface="Consolas" panose="020B0609020204030204" pitchFamily="49" charset="0"/>
              </a:rPr>
              <a:t>("This is lesson 5 !\n")</a:t>
            </a:r>
          </a:p>
          <a:p>
            <a:pPr marL="914400" lvl="2" indent="0">
              <a:buNone/>
            </a:pPr>
            <a:r>
              <a:rPr lang="en-US" sz="1500" b="1" dirty="0" err="1">
                <a:effectLst/>
                <a:latin typeface="Consolas" panose="020B0609020204030204" pitchFamily="49" charset="0"/>
              </a:rPr>
              <a:t>f.close</a:t>
            </a:r>
            <a:r>
              <a:rPr lang="en-US" sz="1500" b="1" dirty="0">
                <a:effectLst/>
                <a:latin typeface="Consolas" panose="020B0609020204030204" pitchFamily="49" charset="0"/>
              </a:rPr>
              <a:t>()</a:t>
            </a:r>
          </a:p>
        </p:txBody>
      </p:sp>
    </p:spTree>
    <p:extLst>
      <p:ext uri="{BB962C8B-B14F-4D97-AF65-F5344CB8AC3E}">
        <p14:creationId xmlns:p14="http://schemas.microsoft.com/office/powerpoint/2010/main" val="359233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2793E1-BF5C-9A1D-5977-49155E07C698}"/>
              </a:ext>
            </a:extLst>
          </p:cNvPr>
          <p:cNvSpPr>
            <a:spLocks noGrp="1"/>
          </p:cNvSpPr>
          <p:nvPr>
            <p:ph type="title"/>
          </p:nvPr>
        </p:nvSpPr>
        <p:spPr>
          <a:xfrm>
            <a:off x="838200" y="365125"/>
            <a:ext cx="10515600" cy="1325563"/>
          </a:xfrm>
        </p:spPr>
        <p:txBody>
          <a:bodyPr>
            <a:normAutofit/>
          </a:bodyPr>
          <a:lstStyle/>
          <a:p>
            <a:r>
              <a:rPr lang="en-US" dirty="0"/>
              <a:t>A Better Approach</a:t>
            </a:r>
            <a:endParaRPr lang="en-CA"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8D3842F-E07A-5D89-B97C-32379AF9E439}"/>
              </a:ext>
            </a:extLst>
          </p:cNvPr>
          <p:cNvSpPr>
            <a:spLocks noGrp="1"/>
          </p:cNvSpPr>
          <p:nvPr>
            <p:ph idx="1"/>
          </p:nvPr>
        </p:nvSpPr>
        <p:spPr>
          <a:xfrm>
            <a:off x="838200" y="1825625"/>
            <a:ext cx="10515600" cy="4351338"/>
          </a:xfrm>
        </p:spPr>
        <p:txBody>
          <a:bodyPr>
            <a:normAutofit/>
          </a:bodyPr>
          <a:lstStyle/>
          <a:p>
            <a:pPr marL="0" indent="0">
              <a:buNone/>
            </a:pPr>
            <a:r>
              <a:rPr lang="en-US" sz="2400" b="1" dirty="0">
                <a:latin typeface="Courier New" panose="02070309020205020404" pitchFamily="49" charset="0"/>
                <a:cs typeface="Courier New" panose="02070309020205020404" pitchFamily="49" charset="0"/>
              </a:rPr>
              <a:t>with open('filedemo.txt', 'w') as f:</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f.write</a:t>
            </a:r>
            <a:r>
              <a:rPr lang="en-US" sz="2400" b="1" dirty="0">
                <a:latin typeface="Courier New" panose="02070309020205020404" pitchFamily="49" charset="0"/>
                <a:cs typeface="Courier New" panose="02070309020205020404" pitchFamily="49" charset="0"/>
              </a:rPr>
              <a:t>("I'm learning Python programming !\n")</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f.write</a:t>
            </a:r>
            <a:r>
              <a:rPr lang="en-US" sz="2400" b="1" dirty="0">
                <a:latin typeface="Courier New" panose="02070309020205020404" pitchFamily="49" charset="0"/>
                <a:cs typeface="Courier New" panose="02070309020205020404" pitchFamily="49" charset="0"/>
              </a:rPr>
              <a:t>("This is lesson 5 !\n")</a:t>
            </a:r>
          </a:p>
          <a:p>
            <a:endParaRPr lang="en-CA" dirty="0"/>
          </a:p>
          <a:p>
            <a:r>
              <a:rPr lang="en-CA" dirty="0"/>
              <a:t>The </a:t>
            </a:r>
            <a:r>
              <a:rPr lang="en-US" b="1" dirty="0">
                <a:latin typeface="Courier New" panose="02070309020205020404" pitchFamily="49" charset="0"/>
                <a:cs typeface="Courier New" panose="02070309020205020404" pitchFamily="49" charset="0"/>
              </a:rPr>
              <a:t>with open('filedemo.txt', 'w') as f: </a:t>
            </a:r>
            <a:r>
              <a:rPr lang="en-CA" dirty="0"/>
              <a:t>statement automatically manages the file close operation </a:t>
            </a:r>
            <a:r>
              <a:rPr lang="en-CA" b="1" dirty="0" err="1">
                <a:latin typeface="Courier New" panose="02070309020205020404" pitchFamily="49" charset="0"/>
                <a:cs typeface="Courier New" panose="02070309020205020404" pitchFamily="49" charset="0"/>
              </a:rPr>
              <a:t>f.close</a:t>
            </a:r>
            <a:r>
              <a:rPr lang="en-CA" b="1" dirty="0">
                <a:latin typeface="Courier New" panose="02070309020205020404" pitchFamily="49" charset="0"/>
                <a:cs typeface="Courier New" panose="02070309020205020404" pitchFamily="49" charset="0"/>
              </a:rPr>
              <a:t>()</a:t>
            </a:r>
            <a:r>
              <a:rPr lang="en-CA" dirty="0"/>
              <a:t>.</a:t>
            </a:r>
          </a:p>
          <a:p>
            <a:r>
              <a:rPr lang="en-CA" dirty="0"/>
              <a:t>Once the </a:t>
            </a:r>
            <a:r>
              <a:rPr lang="en-CA" b="1" dirty="0">
                <a:latin typeface="Courier New" panose="02070309020205020404" pitchFamily="49" charset="0"/>
                <a:cs typeface="Courier New" panose="02070309020205020404" pitchFamily="49" charset="0"/>
              </a:rPr>
              <a:t>with</a:t>
            </a:r>
            <a:r>
              <a:rPr lang="en-CA" dirty="0"/>
              <a:t> block is ends, Python automatically closes the file, even if an error occurs</a:t>
            </a:r>
          </a:p>
        </p:txBody>
      </p:sp>
    </p:spTree>
    <p:extLst>
      <p:ext uri="{BB962C8B-B14F-4D97-AF65-F5344CB8AC3E}">
        <p14:creationId xmlns:p14="http://schemas.microsoft.com/office/powerpoint/2010/main" val="290839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A22972-5F31-0E0D-5B48-0BC0B1D548EA}"/>
              </a:ext>
            </a:extLst>
          </p:cNvPr>
          <p:cNvSpPr>
            <a:spLocks noGrp="1"/>
          </p:cNvSpPr>
          <p:nvPr>
            <p:ph type="title"/>
          </p:nvPr>
        </p:nvSpPr>
        <p:spPr>
          <a:xfrm>
            <a:off x="838200" y="365125"/>
            <a:ext cx="10515600" cy="1325563"/>
          </a:xfrm>
        </p:spPr>
        <p:txBody>
          <a:bodyPr>
            <a:normAutofit/>
          </a:bodyPr>
          <a:lstStyle/>
          <a:p>
            <a:r>
              <a:rPr lang="en-US" dirty="0"/>
              <a:t>Scope of Variable</a:t>
            </a:r>
            <a:endParaRPr lang="en-CA"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928587F-1D4D-7712-BA11-02B76A4B2344}"/>
              </a:ext>
            </a:extLst>
          </p:cNvPr>
          <p:cNvSpPr>
            <a:spLocks noGrp="1"/>
          </p:cNvSpPr>
          <p:nvPr>
            <p:ph idx="1"/>
          </p:nvPr>
        </p:nvSpPr>
        <p:spPr>
          <a:xfrm>
            <a:off x="838200" y="1825625"/>
            <a:ext cx="10515600" cy="4351338"/>
          </a:xfrm>
        </p:spPr>
        <p:txBody>
          <a:bodyPr>
            <a:normAutofit/>
          </a:bodyPr>
          <a:lstStyle/>
          <a:p>
            <a:r>
              <a:rPr lang="en-US" sz="2600" dirty="0"/>
              <a:t>Code line #4 generates error </a:t>
            </a:r>
          </a:p>
          <a:p>
            <a:r>
              <a:rPr lang="en-US" sz="2600" dirty="0"/>
              <a:t>The variable 'f' defined inside a with statement is only valid within that block (line 2 and line 3 indented code)</a:t>
            </a:r>
          </a:p>
          <a:p>
            <a:r>
              <a:rPr lang="en-US" sz="2600" dirty="0"/>
              <a:t>Variable f is outside the with block for line 4</a:t>
            </a:r>
          </a:p>
          <a:p>
            <a:pPr marL="0" indent="0">
              <a:buNone/>
            </a:pPr>
            <a:r>
              <a:rPr lang="en-US" sz="2600" b="1" dirty="0">
                <a:latin typeface="Courier New" panose="02070309020205020404" pitchFamily="49" charset="0"/>
                <a:cs typeface="Courier New" panose="02070309020205020404" pitchFamily="49" charset="0"/>
              </a:rPr>
              <a:t>1 with open('filedemo.txt', 'w') as f:</a:t>
            </a:r>
          </a:p>
          <a:p>
            <a:pPr marL="0" indent="0">
              <a:buNone/>
            </a:pPr>
            <a:r>
              <a:rPr lang="en-US" sz="2600" b="1" dirty="0">
                <a:latin typeface="Courier New" panose="02070309020205020404" pitchFamily="49" charset="0"/>
                <a:cs typeface="Courier New" panose="02070309020205020404" pitchFamily="49" charset="0"/>
              </a:rPr>
              <a:t>2 </a:t>
            </a:r>
            <a:r>
              <a:rPr lang="en-US" sz="2600" b="1" dirty="0">
                <a:highlight>
                  <a:srgbClr val="FFFF00"/>
                </a:highlight>
                <a:latin typeface="Courier New" panose="02070309020205020404" pitchFamily="49" charset="0"/>
                <a:cs typeface="Courier New" panose="02070309020205020404" pitchFamily="49" charset="0"/>
              </a:rPr>
              <a:t>    </a:t>
            </a:r>
            <a:r>
              <a:rPr lang="en-US" sz="2600" b="1" dirty="0" err="1">
                <a:latin typeface="Courier New" panose="02070309020205020404" pitchFamily="49" charset="0"/>
                <a:cs typeface="Courier New" panose="02070309020205020404" pitchFamily="49" charset="0"/>
              </a:rPr>
              <a:t>f.write</a:t>
            </a:r>
            <a:r>
              <a:rPr lang="en-US" sz="2600" b="1" dirty="0">
                <a:latin typeface="Courier New" panose="02070309020205020404" pitchFamily="49" charset="0"/>
                <a:cs typeface="Courier New" panose="02070309020205020404" pitchFamily="49" charset="0"/>
              </a:rPr>
              <a:t>("I'm learning Python programming !\n")</a:t>
            </a:r>
          </a:p>
          <a:p>
            <a:pPr marL="0" indent="0">
              <a:buNone/>
            </a:pPr>
            <a:r>
              <a:rPr lang="en-US" sz="2600" b="1" dirty="0">
                <a:latin typeface="Courier New" panose="02070309020205020404" pitchFamily="49" charset="0"/>
                <a:cs typeface="Courier New" panose="02070309020205020404" pitchFamily="49" charset="0"/>
              </a:rPr>
              <a:t>3 </a:t>
            </a:r>
            <a:r>
              <a:rPr lang="en-US" sz="2600" b="1" dirty="0">
                <a:highlight>
                  <a:srgbClr val="FFFF00"/>
                </a:highlight>
                <a:latin typeface="Courier New" panose="02070309020205020404" pitchFamily="49" charset="0"/>
                <a:cs typeface="Courier New" panose="02070309020205020404" pitchFamily="49" charset="0"/>
              </a:rPr>
              <a:t>    </a:t>
            </a:r>
            <a:r>
              <a:rPr lang="en-US" sz="2600" b="1" dirty="0" err="1">
                <a:latin typeface="Courier New" panose="02070309020205020404" pitchFamily="49" charset="0"/>
                <a:cs typeface="Courier New" panose="02070309020205020404" pitchFamily="49" charset="0"/>
              </a:rPr>
              <a:t>f.write</a:t>
            </a:r>
            <a:r>
              <a:rPr lang="en-US" sz="2600" b="1" dirty="0">
                <a:latin typeface="Courier New" panose="02070309020205020404" pitchFamily="49" charset="0"/>
                <a:cs typeface="Courier New" panose="02070309020205020404" pitchFamily="49" charset="0"/>
              </a:rPr>
              <a:t>("This is lesson 5 !\n")</a:t>
            </a:r>
          </a:p>
          <a:p>
            <a:pPr marL="0" indent="0">
              <a:buNone/>
            </a:pPr>
            <a:r>
              <a:rPr lang="en-US" sz="2600" b="1" dirty="0">
                <a:latin typeface="Courier New" panose="02070309020205020404" pitchFamily="49" charset="0"/>
                <a:cs typeface="Courier New" panose="02070309020205020404" pitchFamily="49" charset="0"/>
              </a:rPr>
              <a:t>4 </a:t>
            </a:r>
            <a:r>
              <a:rPr lang="en-US" sz="2600" b="1" dirty="0" err="1">
                <a:solidFill>
                  <a:srgbClr val="FF0000"/>
                </a:solidFill>
                <a:latin typeface="Courier New" panose="02070309020205020404" pitchFamily="49" charset="0"/>
                <a:cs typeface="Courier New" panose="02070309020205020404" pitchFamily="49" charset="0"/>
              </a:rPr>
              <a:t>f.write</a:t>
            </a:r>
            <a:r>
              <a:rPr lang="en-US" sz="2600" b="1" dirty="0">
                <a:solidFill>
                  <a:srgbClr val="FF0000"/>
                </a:solidFill>
                <a:latin typeface="Courier New" panose="02070309020205020404" pitchFamily="49" charset="0"/>
                <a:cs typeface="Courier New" panose="02070309020205020404" pitchFamily="49" charset="0"/>
              </a:rPr>
              <a:t>("This line will error")</a:t>
            </a:r>
          </a:p>
        </p:txBody>
      </p:sp>
    </p:spTree>
    <p:extLst>
      <p:ext uri="{BB962C8B-B14F-4D97-AF65-F5344CB8AC3E}">
        <p14:creationId xmlns:p14="http://schemas.microsoft.com/office/powerpoint/2010/main" val="4059638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1263</TotalTime>
  <Words>1605</Words>
  <Application>Microsoft Office PowerPoint</Application>
  <PresentationFormat>Widescreen</PresentationFormat>
  <Paragraphs>239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Consolas</vt:lpstr>
      <vt:lpstr>Courier New</vt:lpstr>
      <vt:lpstr>Office Theme</vt:lpstr>
      <vt:lpstr>Python Fundamental</vt:lpstr>
      <vt:lpstr>Revisit</vt:lpstr>
      <vt:lpstr>Technique We've Learned</vt:lpstr>
      <vt:lpstr>Data Store (Short Term)</vt:lpstr>
      <vt:lpstr>Data Store (Long Term)</vt:lpstr>
      <vt:lpstr>Python Text File Handling</vt:lpstr>
      <vt:lpstr>Open and Close a File</vt:lpstr>
      <vt:lpstr>A Better Approach</vt:lpstr>
      <vt:lpstr>Scope of Variable</vt:lpstr>
      <vt:lpstr>File Write Operations</vt:lpstr>
      <vt:lpstr>File Append Operations</vt:lpstr>
      <vt:lpstr>File Read Operation</vt:lpstr>
      <vt:lpstr>Lab</vt:lpstr>
      <vt:lpstr>Functions</vt:lpstr>
      <vt:lpstr>Design a Function</vt:lpstr>
      <vt:lpstr>Function - Signature (Parameters)</vt:lpstr>
      <vt:lpstr>Function – Return Values</vt:lpstr>
      <vt:lpstr>The __main__ Block</vt:lpstr>
      <vt:lpstr>Exercise</vt:lpstr>
      <vt:lpstr>Exercise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KY Kong</dc:creator>
  <cp:lastModifiedBy>Quincy Kong</cp:lastModifiedBy>
  <cp:revision>1</cp:revision>
  <dcterms:created xsi:type="dcterms:W3CDTF">2024-10-05T21:05:17Z</dcterms:created>
  <dcterms:modified xsi:type="dcterms:W3CDTF">2025-07-07T16:37:28Z</dcterms:modified>
</cp:coreProperties>
</file>