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72" r:id="rId5"/>
    <p:sldId id="273" r:id="rId6"/>
    <p:sldId id="275" r:id="rId7"/>
    <p:sldId id="276" r:id="rId8"/>
    <p:sldId id="277" r:id="rId9"/>
    <p:sldId id="283" r:id="rId10"/>
    <p:sldId id="279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B746FB-B84F-4294-9786-54525548D992}" v="165" dt="2025-07-07T15:28:37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2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Kong" userId="d284375dc8dd504e" providerId="LiveId" clId="{1800A405-D21F-43D7-B2A7-E68ABFFF11E0}"/>
    <pc:docChg chg="undo custSel addSld delSld modSld">
      <pc:chgData name="KY Kong" userId="d284375dc8dd504e" providerId="LiveId" clId="{1800A405-D21F-43D7-B2A7-E68ABFFF11E0}" dt="2025-02-08T21:55:09.643" v="2583" actId="26606"/>
      <pc:docMkLst>
        <pc:docMk/>
      </pc:docMkLst>
      <pc:sldChg chg="modSp mod">
        <pc:chgData name="KY Kong" userId="d284375dc8dd504e" providerId="LiveId" clId="{1800A405-D21F-43D7-B2A7-E68ABFFF11E0}" dt="2025-01-22T02:50:24.961" v="14" actId="20577"/>
        <pc:sldMkLst>
          <pc:docMk/>
          <pc:sldMk cId="2966834543" sldId="256"/>
        </pc:sldMkLst>
      </pc:sldChg>
      <pc:sldChg chg="del">
        <pc:chgData name="KY Kong" userId="d284375dc8dd504e" providerId="LiveId" clId="{1800A405-D21F-43D7-B2A7-E68ABFFF11E0}" dt="2025-01-22T19:07:17.726" v="20" actId="47"/>
        <pc:sldMkLst>
          <pc:docMk/>
          <pc:sldMk cId="1612033742" sldId="257"/>
        </pc:sldMkLst>
      </pc:sldChg>
      <pc:sldChg chg="modSp mod">
        <pc:chgData name="KY Kong" userId="d284375dc8dd504e" providerId="LiveId" clId="{1800A405-D21F-43D7-B2A7-E68ABFFF11E0}" dt="2025-02-08T21:51:01.103" v="2563" actId="20577"/>
        <pc:sldMkLst>
          <pc:docMk/>
          <pc:sldMk cId="1199462578" sldId="272"/>
        </pc:sldMkLst>
      </pc:sldChg>
      <pc:sldChg chg="addSp delSp modSp mod setBg">
        <pc:chgData name="KY Kong" userId="d284375dc8dd504e" providerId="LiveId" clId="{1800A405-D21F-43D7-B2A7-E68ABFFF11E0}" dt="2025-02-08T21:55:02.880" v="2582" actId="26606"/>
        <pc:sldMkLst>
          <pc:docMk/>
          <pc:sldMk cId="3517776824" sldId="273"/>
        </pc:sldMkLst>
      </pc:sldChg>
      <pc:sldChg chg="del">
        <pc:chgData name="KY Kong" userId="d284375dc8dd504e" providerId="LiveId" clId="{1800A405-D21F-43D7-B2A7-E68ABFFF11E0}" dt="2025-01-22T02:50:43.703" v="15" actId="47"/>
        <pc:sldMkLst>
          <pc:docMk/>
          <pc:sldMk cId="2159836313" sldId="274"/>
        </pc:sldMkLst>
      </pc:sldChg>
      <pc:sldChg chg="modSp add del mod">
        <pc:chgData name="KY Kong" userId="d284375dc8dd504e" providerId="LiveId" clId="{1800A405-D21F-43D7-B2A7-E68ABFFF11E0}" dt="2025-02-08T21:50:28.207" v="2543" actId="47"/>
        <pc:sldMkLst>
          <pc:docMk/>
          <pc:sldMk cId="4027828980" sldId="274"/>
        </pc:sldMkLst>
      </pc:sldChg>
      <pc:sldChg chg="addSp delSp modSp new mod setBg">
        <pc:chgData name="KY Kong" userId="d284375dc8dd504e" providerId="LiveId" clId="{1800A405-D21F-43D7-B2A7-E68ABFFF11E0}" dt="2025-02-08T21:51:37.778" v="2567" actId="26606"/>
        <pc:sldMkLst>
          <pc:docMk/>
          <pc:sldMk cId="2081740786" sldId="275"/>
        </pc:sldMkLst>
      </pc:sldChg>
      <pc:sldChg chg="del">
        <pc:chgData name="KY Kong" userId="d284375dc8dd504e" providerId="LiveId" clId="{1800A405-D21F-43D7-B2A7-E68ABFFF11E0}" dt="2025-01-22T02:50:43.703" v="15" actId="47"/>
        <pc:sldMkLst>
          <pc:docMk/>
          <pc:sldMk cId="2560285586" sldId="275"/>
        </pc:sldMkLst>
      </pc:sldChg>
      <pc:sldChg chg="addSp modSp new mod setBg">
        <pc:chgData name="KY Kong" userId="d284375dc8dd504e" providerId="LiveId" clId="{1800A405-D21F-43D7-B2A7-E68ABFFF11E0}" dt="2025-02-08T21:55:09.643" v="2583" actId="26606"/>
        <pc:sldMkLst>
          <pc:docMk/>
          <pc:sldMk cId="1030846940" sldId="276"/>
        </pc:sldMkLst>
      </pc:sldChg>
      <pc:sldChg chg="del">
        <pc:chgData name="KY Kong" userId="d284375dc8dd504e" providerId="LiveId" clId="{1800A405-D21F-43D7-B2A7-E68ABFFF11E0}" dt="2025-01-22T02:50:43.703" v="15" actId="47"/>
        <pc:sldMkLst>
          <pc:docMk/>
          <pc:sldMk cId="4092662590" sldId="276"/>
        </pc:sldMkLst>
      </pc:sldChg>
      <pc:sldChg chg="addSp delSp modSp new mod setBg">
        <pc:chgData name="KY Kong" userId="d284375dc8dd504e" providerId="LiveId" clId="{1800A405-D21F-43D7-B2A7-E68ABFFF11E0}" dt="2025-02-08T21:51:25.116" v="2565" actId="26606"/>
        <pc:sldMkLst>
          <pc:docMk/>
          <pc:sldMk cId="2835420067" sldId="277"/>
        </pc:sldMkLst>
      </pc:sldChg>
      <pc:sldChg chg="addSp delSp modSp new mod setBg">
        <pc:chgData name="KY Kong" userId="d284375dc8dd504e" providerId="LiveId" clId="{1800A405-D21F-43D7-B2A7-E68ABFFF11E0}" dt="2025-01-22T19:28:57.698" v="2269" actId="14100"/>
        <pc:sldMkLst>
          <pc:docMk/>
          <pc:sldMk cId="3190899568" sldId="278"/>
        </pc:sldMkLst>
      </pc:sldChg>
      <pc:sldChg chg="addSp delSp modSp new mod setBg">
        <pc:chgData name="KY Kong" userId="d284375dc8dd504e" providerId="LiveId" clId="{1800A405-D21F-43D7-B2A7-E68ABFFF11E0}" dt="2025-02-08T21:52:50.323" v="2578" actId="20577"/>
        <pc:sldMkLst>
          <pc:docMk/>
          <pc:sldMk cId="813970046" sldId="279"/>
        </pc:sldMkLst>
      </pc:sldChg>
      <pc:sldChg chg="addSp delSp modSp new mod setBg">
        <pc:chgData name="KY Kong" userId="d284375dc8dd504e" providerId="LiveId" clId="{1800A405-D21F-43D7-B2A7-E68ABFFF11E0}" dt="2025-02-08T21:53:01.528" v="2579" actId="26606"/>
        <pc:sldMkLst>
          <pc:docMk/>
          <pc:sldMk cId="1277221038" sldId="280"/>
        </pc:sldMkLst>
      </pc:sldChg>
      <pc:sldChg chg="modSp add">
        <pc:chgData name="KY Kong" userId="d284375dc8dd504e" providerId="LiveId" clId="{1800A405-D21F-43D7-B2A7-E68ABFFF11E0}" dt="2025-02-08T21:45:48.031" v="2427" actId="20577"/>
        <pc:sldMkLst>
          <pc:docMk/>
          <pc:sldMk cId="3451420673" sldId="281"/>
        </pc:sldMkLst>
      </pc:sldChg>
      <pc:sldChg chg="addSp delSp modSp add mod">
        <pc:chgData name="KY Kong" userId="d284375dc8dd504e" providerId="LiveId" clId="{1800A405-D21F-43D7-B2A7-E68ABFFF11E0}" dt="2025-02-08T21:50:21.727" v="2542" actId="20577"/>
        <pc:sldMkLst>
          <pc:docMk/>
          <pc:sldMk cId="168411708" sldId="282"/>
        </pc:sldMkLst>
      </pc:sldChg>
      <pc:sldChg chg="add del">
        <pc:chgData name="KY Kong" userId="d284375dc8dd504e" providerId="LiveId" clId="{1800A405-D21F-43D7-B2A7-E68ABFFF11E0}" dt="2025-02-08T21:46:33.496" v="2437"/>
        <pc:sldMkLst>
          <pc:docMk/>
          <pc:sldMk cId="200593950" sldId="283"/>
        </pc:sldMkLst>
      </pc:sldChg>
      <pc:sldChg chg="add del">
        <pc:chgData name="KY Kong" userId="d284375dc8dd504e" providerId="LiveId" clId="{1800A405-D21F-43D7-B2A7-E68ABFFF11E0}" dt="2025-02-08T21:46:27.273" v="2435"/>
        <pc:sldMkLst>
          <pc:docMk/>
          <pc:sldMk cId="541026563" sldId="283"/>
        </pc:sldMkLst>
      </pc:sldChg>
      <pc:sldChg chg="add del">
        <pc:chgData name="KY Kong" userId="d284375dc8dd504e" providerId="LiveId" clId="{1800A405-D21F-43D7-B2A7-E68ABFFF11E0}" dt="2025-02-08T21:46:37.316" v="2439"/>
        <pc:sldMkLst>
          <pc:docMk/>
          <pc:sldMk cId="2056930675" sldId="283"/>
        </pc:sldMkLst>
      </pc:sldChg>
    </pc:docChg>
  </pc:docChgLst>
  <pc:docChgLst>
    <pc:chgData name="KY Kong" userId="d284375dc8dd504e" providerId="LiveId" clId="{AE5D35BE-F3A8-40C2-8E6F-22F460FEA913}"/>
    <pc:docChg chg="modSld">
      <pc:chgData name="KY Kong" userId="d284375dc8dd504e" providerId="LiveId" clId="{AE5D35BE-F3A8-40C2-8E6F-22F460FEA913}" dt="2024-12-11T19:51:26.988" v="19" actId="20577"/>
      <pc:docMkLst>
        <pc:docMk/>
      </pc:docMkLst>
      <pc:sldChg chg="modSp mod">
        <pc:chgData name="KY Kong" userId="d284375dc8dd504e" providerId="LiveId" clId="{AE5D35BE-F3A8-40C2-8E6F-22F460FEA913}" dt="2024-12-11T19:51:26.988" v="19" actId="20577"/>
        <pc:sldMkLst>
          <pc:docMk/>
          <pc:sldMk cId="1612033742" sldId="257"/>
        </pc:sldMkLst>
      </pc:sldChg>
    </pc:docChg>
  </pc:docChgLst>
  <pc:docChgLst>
    <pc:chgData name="Quincy Kong" userId="d284375dc8dd504e" providerId="LiveId" clId="{15B746FB-B84F-4294-9786-54525548D992}"/>
    <pc:docChg chg="undo custSel addSld delSld modSld">
      <pc:chgData name="Quincy Kong" userId="d284375dc8dd504e" providerId="LiveId" clId="{15B746FB-B84F-4294-9786-54525548D992}" dt="2025-07-07T21:32:23.666" v="644" actId="26606"/>
      <pc:docMkLst>
        <pc:docMk/>
      </pc:docMkLst>
      <pc:sldChg chg="modSp">
        <pc:chgData name="Quincy Kong" userId="d284375dc8dd504e" providerId="LiveId" clId="{15B746FB-B84F-4294-9786-54525548D992}" dt="2025-07-07T15:04:15.877" v="4" actId="20577"/>
        <pc:sldMkLst>
          <pc:docMk/>
          <pc:sldMk cId="3517776824" sldId="273"/>
        </pc:sldMkLst>
        <pc:graphicFrameChg chg="mod">
          <ac:chgData name="Quincy Kong" userId="d284375dc8dd504e" providerId="LiveId" clId="{15B746FB-B84F-4294-9786-54525548D992}" dt="2025-07-07T15:04:15.877" v="4" actId="20577"/>
          <ac:graphicFrameMkLst>
            <pc:docMk/>
            <pc:sldMk cId="3517776824" sldId="273"/>
            <ac:graphicFrameMk id="5" creationId="{80587FB3-7ADE-5F10-3106-85F6DD3D2A30}"/>
          </ac:graphicFrameMkLst>
        </pc:graphicFrameChg>
      </pc:sldChg>
      <pc:sldChg chg="modSp mod">
        <pc:chgData name="Quincy Kong" userId="d284375dc8dd504e" providerId="LiveId" clId="{15B746FB-B84F-4294-9786-54525548D992}" dt="2025-07-07T15:22:28.888" v="188" actId="20577"/>
        <pc:sldMkLst>
          <pc:docMk/>
          <pc:sldMk cId="1030846940" sldId="276"/>
        </pc:sldMkLst>
        <pc:graphicFrameChg chg="mod modGraphic">
          <ac:chgData name="Quincy Kong" userId="d284375dc8dd504e" providerId="LiveId" clId="{15B746FB-B84F-4294-9786-54525548D992}" dt="2025-07-07T15:22:28.888" v="188" actId="20577"/>
          <ac:graphicFrameMkLst>
            <pc:docMk/>
            <pc:sldMk cId="1030846940" sldId="276"/>
            <ac:graphicFrameMk id="4" creationId="{368B79CD-CCEC-9BAE-619A-295A55BF25EC}"/>
          </ac:graphicFrameMkLst>
        </pc:graphicFrameChg>
      </pc:sldChg>
      <pc:sldChg chg="addSp delSp modSp mod">
        <pc:chgData name="Quincy Kong" userId="d284375dc8dd504e" providerId="LiveId" clId="{15B746FB-B84F-4294-9786-54525548D992}" dt="2025-07-07T15:24:50.190" v="299" actId="403"/>
        <pc:sldMkLst>
          <pc:docMk/>
          <pc:sldMk cId="2835420067" sldId="277"/>
        </pc:sldMkLst>
        <pc:graphicFrameChg chg="del">
          <ac:chgData name="Quincy Kong" userId="d284375dc8dd504e" providerId="LiveId" clId="{15B746FB-B84F-4294-9786-54525548D992}" dt="2025-07-07T15:13:43.171" v="68" actId="26606"/>
          <ac:graphicFrameMkLst>
            <pc:docMk/>
            <pc:sldMk cId="2835420067" sldId="277"/>
            <ac:graphicFrameMk id="5" creationId="{41AD56D8-7FC1-CA15-296E-0B631FA90EB6}"/>
          </ac:graphicFrameMkLst>
        </pc:graphicFrameChg>
        <pc:graphicFrameChg chg="add mod modGraphic">
          <ac:chgData name="Quincy Kong" userId="d284375dc8dd504e" providerId="LiveId" clId="{15B746FB-B84F-4294-9786-54525548D992}" dt="2025-07-07T15:24:50.190" v="299" actId="403"/>
          <ac:graphicFrameMkLst>
            <pc:docMk/>
            <pc:sldMk cId="2835420067" sldId="277"/>
            <ac:graphicFrameMk id="24" creationId="{0ECC29A4-5C8C-C7CB-B74F-82AF153A7A11}"/>
          </ac:graphicFrameMkLst>
        </pc:graphicFrameChg>
      </pc:sldChg>
      <pc:sldChg chg="addSp delSp modSp del mod">
        <pc:chgData name="Quincy Kong" userId="d284375dc8dd504e" providerId="LiveId" clId="{15B746FB-B84F-4294-9786-54525548D992}" dt="2025-07-07T15:31:17.494" v="609" actId="2696"/>
        <pc:sldMkLst>
          <pc:docMk/>
          <pc:sldMk cId="3190899568" sldId="278"/>
        </pc:sldMkLst>
        <pc:spChg chg="mod">
          <ac:chgData name="Quincy Kong" userId="d284375dc8dd504e" providerId="LiveId" clId="{15B746FB-B84F-4294-9786-54525548D992}" dt="2025-07-07T15:08:42.916" v="33" actId="26606"/>
          <ac:spMkLst>
            <pc:docMk/>
            <pc:sldMk cId="3190899568" sldId="278"/>
            <ac:spMk id="2" creationId="{1411B350-82A4-40ED-ED93-48E4FD3B5E7B}"/>
          </ac:spMkLst>
        </pc:spChg>
        <pc:spChg chg="del">
          <ac:chgData name="Quincy Kong" userId="d284375dc8dd504e" providerId="LiveId" clId="{15B746FB-B84F-4294-9786-54525548D992}" dt="2025-07-07T15:08:42.916" v="33" actId="26606"/>
          <ac:spMkLst>
            <pc:docMk/>
            <pc:sldMk cId="3190899568" sldId="278"/>
            <ac:spMk id="13" creationId="{D2C0AE1C-0118-41AE-8A10-7CDCBF10E96F}"/>
          </ac:spMkLst>
        </pc:spChg>
        <pc:spChg chg="del">
          <ac:chgData name="Quincy Kong" userId="d284375dc8dd504e" providerId="LiveId" clId="{15B746FB-B84F-4294-9786-54525548D992}" dt="2025-07-07T15:08:42.916" v="33" actId="26606"/>
          <ac:spMkLst>
            <pc:docMk/>
            <pc:sldMk cId="3190899568" sldId="278"/>
            <ac:spMk id="25" creationId="{7517A47C-B2E5-4B79-8061-D74B1311AF6E}"/>
          </ac:spMkLst>
        </pc:spChg>
        <pc:spChg chg="del">
          <ac:chgData name="Quincy Kong" userId="d284375dc8dd504e" providerId="LiveId" clId="{15B746FB-B84F-4294-9786-54525548D992}" dt="2025-07-07T15:08:42.916" v="33" actId="26606"/>
          <ac:spMkLst>
            <pc:docMk/>
            <pc:sldMk cId="3190899568" sldId="278"/>
            <ac:spMk id="26" creationId="{C505E780-2083-4CB5-A42A-5E0E2908ECC3}"/>
          </ac:spMkLst>
        </pc:spChg>
        <pc:spChg chg="del">
          <ac:chgData name="Quincy Kong" userId="d284375dc8dd504e" providerId="LiveId" clId="{15B746FB-B84F-4294-9786-54525548D992}" dt="2025-07-07T15:08:42.916" v="33" actId="26606"/>
          <ac:spMkLst>
            <pc:docMk/>
            <pc:sldMk cId="3190899568" sldId="278"/>
            <ac:spMk id="27" creationId="{463EEC44-1BA3-44ED-81FC-A644B04B2A44}"/>
          </ac:spMkLst>
        </pc:spChg>
        <pc:spChg chg="add">
          <ac:chgData name="Quincy Kong" userId="d284375dc8dd504e" providerId="LiveId" clId="{15B746FB-B84F-4294-9786-54525548D992}" dt="2025-07-07T15:08:42.916" v="33" actId="26606"/>
          <ac:spMkLst>
            <pc:docMk/>
            <pc:sldMk cId="3190899568" sldId="278"/>
            <ac:spMk id="34" creationId="{B50AB553-2A96-4A92-96F2-93548E096954}"/>
          </ac:spMkLst>
        </pc:spChg>
        <pc:graphicFrameChg chg="mod modGraphic">
          <ac:chgData name="Quincy Kong" userId="d284375dc8dd504e" providerId="LiveId" clId="{15B746FB-B84F-4294-9786-54525548D992}" dt="2025-07-07T15:08:42.916" v="33" actId="26606"/>
          <ac:graphicFrameMkLst>
            <pc:docMk/>
            <pc:sldMk cId="3190899568" sldId="278"/>
            <ac:graphicFrameMk id="28" creationId="{2871C79B-AB9C-CA07-B92C-39FCCC3B23BE}"/>
          </ac:graphicFrameMkLst>
        </pc:graphicFrameChg>
        <pc:picChg chg="add">
          <ac:chgData name="Quincy Kong" userId="d284375dc8dd504e" providerId="LiveId" clId="{15B746FB-B84F-4294-9786-54525548D992}" dt="2025-07-07T15:08:42.916" v="33" actId="26606"/>
          <ac:picMkLst>
            <pc:docMk/>
            <pc:sldMk cId="3190899568" sldId="278"/>
            <ac:picMk id="30" creationId="{B2953936-E573-AD93-586B-B7BFD93939BB}"/>
          </ac:picMkLst>
        </pc:picChg>
      </pc:sldChg>
      <pc:sldChg chg="addSp delSp modSp mod">
        <pc:chgData name="Quincy Kong" userId="d284375dc8dd504e" providerId="LiveId" clId="{15B746FB-B84F-4294-9786-54525548D992}" dt="2025-07-07T21:32:23.666" v="644" actId="26606"/>
        <pc:sldMkLst>
          <pc:docMk/>
          <pc:sldMk cId="1277221038" sldId="280"/>
        </pc:sldMkLst>
        <pc:spChg chg="mod">
          <ac:chgData name="Quincy Kong" userId="d284375dc8dd504e" providerId="LiveId" clId="{15B746FB-B84F-4294-9786-54525548D992}" dt="2025-07-07T21:32:23.666" v="644" actId="26606"/>
          <ac:spMkLst>
            <pc:docMk/>
            <pc:sldMk cId="1277221038" sldId="280"/>
            <ac:spMk id="2" creationId="{DC08EA7E-6BB7-FDAF-E513-F763E69D0AE0}"/>
          </ac:spMkLst>
        </pc:spChg>
        <pc:spChg chg="del">
          <ac:chgData name="Quincy Kong" userId="d284375dc8dd504e" providerId="LiveId" clId="{15B746FB-B84F-4294-9786-54525548D992}" dt="2025-07-07T21:32:23.666" v="644" actId="26606"/>
          <ac:spMkLst>
            <pc:docMk/>
            <pc:sldMk cId="1277221038" sldId="280"/>
            <ac:spMk id="23" creationId="{B50AB553-2A96-4A92-96F2-93548E096954}"/>
          </ac:spMkLst>
        </pc:spChg>
        <pc:spChg chg="add">
          <ac:chgData name="Quincy Kong" userId="d284375dc8dd504e" providerId="LiveId" clId="{15B746FB-B84F-4294-9786-54525548D992}" dt="2025-07-07T21:32:23.666" v="644" actId="26606"/>
          <ac:spMkLst>
            <pc:docMk/>
            <pc:sldMk cId="1277221038" sldId="280"/>
            <ac:spMk id="28" creationId="{C0763A76-9F1C-4FC5-82B7-DD475DA461B2}"/>
          </ac:spMkLst>
        </pc:spChg>
        <pc:spChg chg="add">
          <ac:chgData name="Quincy Kong" userId="d284375dc8dd504e" providerId="LiveId" clId="{15B746FB-B84F-4294-9786-54525548D992}" dt="2025-07-07T21:32:23.666" v="644" actId="26606"/>
          <ac:spMkLst>
            <pc:docMk/>
            <pc:sldMk cId="1277221038" sldId="280"/>
            <ac:spMk id="30" creationId="{E81BF4F6-F2CF-4984-9D14-D6966D92F99F}"/>
          </ac:spMkLst>
        </pc:spChg>
        <pc:graphicFrameChg chg="mod modGraphic">
          <ac:chgData name="Quincy Kong" userId="d284375dc8dd504e" providerId="LiveId" clId="{15B746FB-B84F-4294-9786-54525548D992}" dt="2025-07-07T21:32:23.666" v="644" actId="26606"/>
          <ac:graphicFrameMkLst>
            <pc:docMk/>
            <pc:sldMk cId="1277221038" sldId="280"/>
            <ac:graphicFrameMk id="5" creationId="{CBFCF261-BB63-C53B-F43B-0C00AA3DB088}"/>
          </ac:graphicFrameMkLst>
        </pc:graphicFrameChg>
        <pc:picChg chg="mod ord">
          <ac:chgData name="Quincy Kong" userId="d284375dc8dd504e" providerId="LiveId" clId="{15B746FB-B84F-4294-9786-54525548D992}" dt="2025-07-07T21:32:23.666" v="644" actId="26606"/>
          <ac:picMkLst>
            <pc:docMk/>
            <pc:sldMk cId="1277221038" sldId="280"/>
            <ac:picMk id="19" creationId="{5C656616-8656-7C31-A183-26F20C85D46B}"/>
          </ac:picMkLst>
        </pc:picChg>
      </pc:sldChg>
      <pc:sldChg chg="addSp modSp new mod setBg">
        <pc:chgData name="Quincy Kong" userId="d284375dc8dd504e" providerId="LiveId" clId="{15B746FB-B84F-4294-9786-54525548D992}" dt="2025-07-07T15:32:52.068" v="643" actId="26606"/>
        <pc:sldMkLst>
          <pc:docMk/>
          <pc:sldMk cId="2867312067" sldId="283"/>
        </pc:sldMkLst>
        <pc:spChg chg="mod">
          <ac:chgData name="Quincy Kong" userId="d284375dc8dd504e" providerId="LiveId" clId="{15B746FB-B84F-4294-9786-54525548D992}" dt="2025-07-07T15:32:52.068" v="643" actId="26606"/>
          <ac:spMkLst>
            <pc:docMk/>
            <pc:sldMk cId="2867312067" sldId="283"/>
            <ac:spMk id="2" creationId="{A21FA0C6-6D3C-DCBD-AB99-AB8938063F8A}"/>
          </ac:spMkLst>
        </pc:spChg>
        <pc:spChg chg="mod">
          <ac:chgData name="Quincy Kong" userId="d284375dc8dd504e" providerId="LiveId" clId="{15B746FB-B84F-4294-9786-54525548D992}" dt="2025-07-07T15:32:52.068" v="643" actId="26606"/>
          <ac:spMkLst>
            <pc:docMk/>
            <pc:sldMk cId="2867312067" sldId="283"/>
            <ac:spMk id="3" creationId="{10A2500F-6BB1-8314-9DDD-EC48B5A920C2}"/>
          </ac:spMkLst>
        </pc:spChg>
        <pc:spChg chg="add">
          <ac:chgData name="Quincy Kong" userId="d284375dc8dd504e" providerId="LiveId" clId="{15B746FB-B84F-4294-9786-54525548D992}" dt="2025-07-07T15:32:52.068" v="643" actId="26606"/>
          <ac:spMkLst>
            <pc:docMk/>
            <pc:sldMk cId="2867312067" sldId="283"/>
            <ac:spMk id="8" creationId="{907EF6B7-1338-4443-8C46-6A318D952DFD}"/>
          </ac:spMkLst>
        </pc:spChg>
        <pc:spChg chg="add">
          <ac:chgData name="Quincy Kong" userId="d284375dc8dd504e" providerId="LiveId" clId="{15B746FB-B84F-4294-9786-54525548D992}" dt="2025-07-07T15:32:52.068" v="643" actId="26606"/>
          <ac:spMkLst>
            <pc:docMk/>
            <pc:sldMk cId="2867312067" sldId="283"/>
            <ac:spMk id="10" creationId="{DAAE4CDD-124C-4DCF-9584-B6033B545DD5}"/>
          </ac:spMkLst>
        </pc:spChg>
        <pc:spChg chg="add">
          <ac:chgData name="Quincy Kong" userId="d284375dc8dd504e" providerId="LiveId" clId="{15B746FB-B84F-4294-9786-54525548D992}" dt="2025-07-07T15:32:52.068" v="643" actId="26606"/>
          <ac:spMkLst>
            <pc:docMk/>
            <pc:sldMk cId="2867312067" sldId="283"/>
            <ac:spMk id="12" creationId="{081E4A58-353D-44AE-B2FC-2A74E2E400F7}"/>
          </ac:spMkLst>
        </pc:spChg>
      </pc:sldChg>
    </pc:docChg>
  </pc:docChgLst>
  <pc:docChgLst>
    <pc:chgData name="KY Kong" userId="d284375dc8dd504e" providerId="LiveId" clId="{FBBE9AAA-D706-48C7-A86F-48F2C2CAAA4E}"/>
    <pc:docChg chg="undo custSel addSld delSld modSld">
      <pc:chgData name="KY Kong" userId="d284375dc8dd504e" providerId="LiveId" clId="{FBBE9AAA-D706-48C7-A86F-48F2C2CAAA4E}" dt="2024-10-24T15:39:06.743" v="1160" actId="2696"/>
      <pc:docMkLst>
        <pc:docMk/>
      </pc:docMkLst>
      <pc:sldChg chg="modSp mod">
        <pc:chgData name="KY Kong" userId="d284375dc8dd504e" providerId="LiveId" clId="{FBBE9AAA-D706-48C7-A86F-48F2C2CAAA4E}" dt="2024-10-19T15:38:58.447" v="0" actId="20577"/>
        <pc:sldMkLst>
          <pc:docMk/>
          <pc:sldMk cId="2966834543" sldId="256"/>
        </pc:sldMkLst>
      </pc:sldChg>
      <pc:sldChg chg="addSp modSp mod modAnim">
        <pc:chgData name="KY Kong" userId="d284375dc8dd504e" providerId="LiveId" clId="{FBBE9AAA-D706-48C7-A86F-48F2C2CAAA4E}" dt="2024-10-19T15:41:29.756" v="54"/>
        <pc:sldMkLst>
          <pc:docMk/>
          <pc:sldMk cId="1612033742" sldId="257"/>
        </pc:sldMkLst>
      </pc:sldChg>
      <pc:sldChg chg="add del">
        <pc:chgData name="KY Kong" userId="d284375dc8dd504e" providerId="LiveId" clId="{FBBE9AAA-D706-48C7-A86F-48F2C2CAAA4E}" dt="2024-10-19T15:42:34.431" v="57" actId="47"/>
        <pc:sldMkLst>
          <pc:docMk/>
          <pc:sldMk cId="45676868" sldId="264"/>
        </pc:sldMkLst>
      </pc:sldChg>
      <pc:sldChg chg="add del">
        <pc:chgData name="KY Kong" userId="d284375dc8dd504e" providerId="LiveId" clId="{FBBE9AAA-D706-48C7-A86F-48F2C2CAAA4E}" dt="2024-10-19T15:42:34.431" v="57" actId="47"/>
        <pc:sldMkLst>
          <pc:docMk/>
          <pc:sldMk cId="2650589058" sldId="265"/>
        </pc:sldMkLst>
      </pc:sldChg>
      <pc:sldChg chg="add del">
        <pc:chgData name="KY Kong" userId="d284375dc8dd504e" providerId="LiveId" clId="{FBBE9AAA-D706-48C7-A86F-48F2C2CAAA4E}" dt="2024-10-19T15:42:34.431" v="57" actId="47"/>
        <pc:sldMkLst>
          <pc:docMk/>
          <pc:sldMk cId="3905750622" sldId="266"/>
        </pc:sldMkLst>
      </pc:sldChg>
      <pc:sldChg chg="add del">
        <pc:chgData name="KY Kong" userId="d284375dc8dd504e" providerId="LiveId" clId="{FBBE9AAA-D706-48C7-A86F-48F2C2CAAA4E}" dt="2024-10-19T15:42:34.431" v="57" actId="47"/>
        <pc:sldMkLst>
          <pc:docMk/>
          <pc:sldMk cId="2570466372" sldId="267"/>
        </pc:sldMkLst>
      </pc:sldChg>
      <pc:sldChg chg="add del">
        <pc:chgData name="KY Kong" userId="d284375dc8dd504e" providerId="LiveId" clId="{FBBE9AAA-D706-48C7-A86F-48F2C2CAAA4E}" dt="2024-10-19T15:42:34.431" v="57" actId="47"/>
        <pc:sldMkLst>
          <pc:docMk/>
          <pc:sldMk cId="2071528453" sldId="268"/>
        </pc:sldMkLst>
      </pc:sldChg>
      <pc:sldChg chg="add del">
        <pc:chgData name="KY Kong" userId="d284375dc8dd504e" providerId="LiveId" clId="{FBBE9AAA-D706-48C7-A86F-48F2C2CAAA4E}" dt="2024-10-19T15:42:34.431" v="57" actId="47"/>
        <pc:sldMkLst>
          <pc:docMk/>
          <pc:sldMk cId="2317584853" sldId="269"/>
        </pc:sldMkLst>
      </pc:sldChg>
      <pc:sldChg chg="add del">
        <pc:chgData name="KY Kong" userId="d284375dc8dd504e" providerId="LiveId" clId="{FBBE9AAA-D706-48C7-A86F-48F2C2CAAA4E}" dt="2024-10-19T15:42:34.431" v="57" actId="47"/>
        <pc:sldMkLst>
          <pc:docMk/>
          <pc:sldMk cId="3438727565" sldId="270"/>
        </pc:sldMkLst>
      </pc:sldChg>
      <pc:sldChg chg="modSp add del mod">
        <pc:chgData name="KY Kong" userId="d284375dc8dd504e" providerId="LiveId" clId="{FBBE9AAA-D706-48C7-A86F-48F2C2CAAA4E}" dt="2024-10-19T15:42:43.317" v="82" actId="20577"/>
        <pc:sldMkLst>
          <pc:docMk/>
          <pc:sldMk cId="1199462578" sldId="272"/>
        </pc:sldMkLst>
      </pc:sldChg>
      <pc:sldChg chg="modSp mod">
        <pc:chgData name="KY Kong" userId="d284375dc8dd504e" providerId="LiveId" clId="{FBBE9AAA-D706-48C7-A86F-48F2C2CAAA4E}" dt="2024-10-19T15:48:53.365" v="172" actId="20577"/>
        <pc:sldMkLst>
          <pc:docMk/>
          <pc:sldMk cId="3517776824" sldId="273"/>
        </pc:sldMkLst>
      </pc:sldChg>
      <pc:sldChg chg="addSp delSp modSp new mod">
        <pc:chgData name="KY Kong" userId="d284375dc8dd504e" providerId="LiveId" clId="{FBBE9AAA-D706-48C7-A86F-48F2C2CAAA4E}" dt="2024-10-19T15:51:26.333" v="195" actId="1076"/>
        <pc:sldMkLst>
          <pc:docMk/>
          <pc:sldMk cId="2159836313" sldId="274"/>
        </pc:sldMkLst>
      </pc:sldChg>
      <pc:sldChg chg="modSp new mod">
        <pc:chgData name="KY Kong" userId="d284375dc8dd504e" providerId="LiveId" clId="{FBBE9AAA-D706-48C7-A86F-48F2C2CAAA4E}" dt="2024-10-19T15:56:25.907" v="230" actId="20577"/>
        <pc:sldMkLst>
          <pc:docMk/>
          <pc:sldMk cId="2560285586" sldId="275"/>
        </pc:sldMkLst>
      </pc:sldChg>
      <pc:sldChg chg="addSp delSp modSp new mod">
        <pc:chgData name="KY Kong" userId="d284375dc8dd504e" providerId="LiveId" clId="{FBBE9AAA-D706-48C7-A86F-48F2C2CAAA4E}" dt="2024-10-19T15:58:01.198" v="246" actId="1076"/>
        <pc:sldMkLst>
          <pc:docMk/>
          <pc:sldMk cId="4092662590" sldId="276"/>
        </pc:sldMkLst>
      </pc:sldChg>
      <pc:sldChg chg="modSp new del mod">
        <pc:chgData name="KY Kong" userId="d284375dc8dd504e" providerId="LiveId" clId="{FBBE9AAA-D706-48C7-A86F-48F2C2CAAA4E}" dt="2024-10-24T00:58:32.340" v="990" actId="47"/>
        <pc:sldMkLst>
          <pc:docMk/>
          <pc:sldMk cId="1533617635" sldId="277"/>
        </pc:sldMkLst>
      </pc:sldChg>
      <pc:sldChg chg="modSp new del mod">
        <pc:chgData name="KY Kong" userId="d284375dc8dd504e" providerId="LiveId" clId="{FBBE9AAA-D706-48C7-A86F-48F2C2CAAA4E}" dt="2024-10-24T15:39:06.743" v="1160" actId="2696"/>
        <pc:sldMkLst>
          <pc:docMk/>
          <pc:sldMk cId="2913198831" sldId="277"/>
        </pc:sldMkLst>
      </pc:sldChg>
      <pc:sldChg chg="addSp modSp new del mod">
        <pc:chgData name="KY Kong" userId="d284375dc8dd504e" providerId="LiveId" clId="{FBBE9AAA-D706-48C7-A86F-48F2C2CAAA4E}" dt="2024-10-24T00:58:32.340" v="990" actId="47"/>
        <pc:sldMkLst>
          <pc:docMk/>
          <pc:sldMk cId="1565076993" sldId="278"/>
        </pc:sldMkLst>
      </pc:sldChg>
      <pc:sldChg chg="modSp new del mod">
        <pc:chgData name="KY Kong" userId="d284375dc8dd504e" providerId="LiveId" clId="{FBBE9AAA-D706-48C7-A86F-48F2C2CAAA4E}" dt="2024-10-24T00:58:32.340" v="990" actId="47"/>
        <pc:sldMkLst>
          <pc:docMk/>
          <pc:sldMk cId="1473819561" sldId="279"/>
        </pc:sldMkLst>
      </pc:sldChg>
      <pc:sldChg chg="modSp new del mod">
        <pc:chgData name="KY Kong" userId="d284375dc8dd504e" providerId="LiveId" clId="{FBBE9AAA-D706-48C7-A86F-48F2C2CAAA4E}" dt="2024-10-24T00:58:32.340" v="990" actId="47"/>
        <pc:sldMkLst>
          <pc:docMk/>
          <pc:sldMk cId="834864755" sldId="280"/>
        </pc:sldMkLst>
      </pc:sldChg>
      <pc:sldChg chg="addSp delSp modSp new del mod">
        <pc:chgData name="KY Kong" userId="d284375dc8dd504e" providerId="LiveId" clId="{FBBE9AAA-D706-48C7-A86F-48F2C2CAAA4E}" dt="2024-10-24T00:58:32.340" v="990" actId="47"/>
        <pc:sldMkLst>
          <pc:docMk/>
          <pc:sldMk cId="4227032154" sldId="281"/>
        </pc:sldMkLst>
      </pc:sldChg>
      <pc:sldChg chg="modSp new del mod">
        <pc:chgData name="KY Kong" userId="d284375dc8dd504e" providerId="LiveId" clId="{FBBE9AAA-D706-48C7-A86F-48F2C2CAAA4E}" dt="2024-10-24T00:58:32.340" v="990" actId="47"/>
        <pc:sldMkLst>
          <pc:docMk/>
          <pc:sldMk cId="275121766" sldId="282"/>
        </pc:sldMkLst>
      </pc:sldChg>
      <pc:sldChg chg="modSp new del mod">
        <pc:chgData name="KY Kong" userId="d284375dc8dd504e" providerId="LiveId" clId="{FBBE9AAA-D706-48C7-A86F-48F2C2CAAA4E}" dt="2024-10-24T00:58:32.340" v="990" actId="47"/>
        <pc:sldMkLst>
          <pc:docMk/>
          <pc:sldMk cId="1528085566" sldId="28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458D3-74EB-4954-B062-D7E5EDBB07C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F978E9-4A18-4C8B-9F95-CB22350B32ED}">
      <dgm:prSet/>
      <dgm:spPr/>
      <dgm:t>
        <a:bodyPr/>
        <a:lstStyle/>
        <a:p>
          <a:r>
            <a:rPr lang="en-US" dirty="0"/>
            <a:t>Text File Handling: Read, Create</a:t>
          </a:r>
        </a:p>
      </dgm:t>
    </dgm:pt>
    <dgm:pt modelId="{FCA7CD96-6696-4EB9-A573-6013B6D4F8D2}" type="parTrans" cxnId="{F9EFD184-2768-4454-B154-502ED1375342}">
      <dgm:prSet/>
      <dgm:spPr/>
      <dgm:t>
        <a:bodyPr/>
        <a:lstStyle/>
        <a:p>
          <a:endParaRPr lang="en-US"/>
        </a:p>
      </dgm:t>
    </dgm:pt>
    <dgm:pt modelId="{E14C3415-2BC5-4545-BEB8-FB5A525BD986}" type="sibTrans" cxnId="{F9EFD184-2768-4454-B154-502ED1375342}">
      <dgm:prSet/>
      <dgm:spPr/>
      <dgm:t>
        <a:bodyPr/>
        <a:lstStyle/>
        <a:p>
          <a:endParaRPr lang="en-US"/>
        </a:p>
      </dgm:t>
    </dgm:pt>
    <dgm:pt modelId="{8B91D1FE-AF0D-420B-88B8-AA88DA39DC68}">
      <dgm:prSet/>
      <dgm:spPr/>
      <dgm:t>
        <a:bodyPr/>
        <a:lstStyle/>
        <a:p>
          <a:r>
            <a:rPr lang="en-US" dirty="0"/>
            <a:t>Variable Scope: with block</a:t>
          </a:r>
        </a:p>
      </dgm:t>
    </dgm:pt>
    <dgm:pt modelId="{514DA999-C7F2-439A-8AE6-3D8E80EBBA94}" type="parTrans" cxnId="{8788C9FF-F53C-4385-A086-A1A9404EA48C}">
      <dgm:prSet/>
      <dgm:spPr/>
      <dgm:t>
        <a:bodyPr/>
        <a:lstStyle/>
        <a:p>
          <a:endParaRPr lang="en-US"/>
        </a:p>
      </dgm:t>
    </dgm:pt>
    <dgm:pt modelId="{943D752F-4655-4070-98A0-3B7BDB13442F}" type="sibTrans" cxnId="{8788C9FF-F53C-4385-A086-A1A9404EA48C}">
      <dgm:prSet/>
      <dgm:spPr/>
      <dgm:t>
        <a:bodyPr/>
        <a:lstStyle/>
        <a:p>
          <a:endParaRPr lang="en-US"/>
        </a:p>
      </dgm:t>
    </dgm:pt>
    <dgm:pt modelId="{8133C13D-4428-4EC4-AD45-C092ECB76CC3}">
      <dgm:prSet/>
      <dgm:spPr/>
      <dgm:t>
        <a:bodyPr/>
        <a:lstStyle/>
        <a:p>
          <a:r>
            <a:rPr lang="en-US" dirty="0"/>
            <a:t>Define a Function</a:t>
          </a:r>
        </a:p>
      </dgm:t>
    </dgm:pt>
    <dgm:pt modelId="{97470DDC-C853-4CA0-8578-60AAE76A4623}" type="parTrans" cxnId="{AB035FD8-3412-47A5-B8B7-7EC7AF7D2420}">
      <dgm:prSet/>
      <dgm:spPr/>
      <dgm:t>
        <a:bodyPr/>
        <a:lstStyle/>
        <a:p>
          <a:endParaRPr lang="en-US"/>
        </a:p>
      </dgm:t>
    </dgm:pt>
    <dgm:pt modelId="{E1525523-AB76-4F05-9BB1-C4233F0D1354}" type="sibTrans" cxnId="{AB035FD8-3412-47A5-B8B7-7EC7AF7D2420}">
      <dgm:prSet/>
      <dgm:spPr/>
      <dgm:t>
        <a:bodyPr/>
        <a:lstStyle/>
        <a:p>
          <a:endParaRPr lang="en-US"/>
        </a:p>
      </dgm:t>
    </dgm:pt>
    <dgm:pt modelId="{74047456-D46D-4A87-ABA1-FF6D4D7A8E91}">
      <dgm:prSet/>
      <dgm:spPr/>
      <dgm:t>
        <a:bodyPr/>
        <a:lstStyle/>
        <a:p>
          <a:r>
            <a:rPr lang="en-US" dirty="0"/>
            <a:t>Project: Hangman Game</a:t>
          </a:r>
        </a:p>
      </dgm:t>
    </dgm:pt>
    <dgm:pt modelId="{7F69BA24-F9E8-4E69-B0D0-CAFFAF5DD9B6}" type="parTrans" cxnId="{90A52CC1-5054-4320-AD20-91CB797BCCFD}">
      <dgm:prSet/>
      <dgm:spPr/>
      <dgm:t>
        <a:bodyPr/>
        <a:lstStyle/>
        <a:p>
          <a:endParaRPr lang="en-US"/>
        </a:p>
      </dgm:t>
    </dgm:pt>
    <dgm:pt modelId="{8950B52F-EA32-46B4-8FE7-58EBA5858B99}" type="sibTrans" cxnId="{90A52CC1-5054-4320-AD20-91CB797BCCFD}">
      <dgm:prSet/>
      <dgm:spPr/>
      <dgm:t>
        <a:bodyPr/>
        <a:lstStyle/>
        <a:p>
          <a:endParaRPr lang="en-US"/>
        </a:p>
      </dgm:t>
    </dgm:pt>
    <dgm:pt modelId="{89FDE540-9687-49C9-9A75-BE0EB63FE282}">
      <dgm:prSet/>
      <dgm:spPr/>
      <dgm:t>
        <a:bodyPr/>
        <a:lstStyle/>
        <a:p>
          <a:endParaRPr lang="en-US" dirty="0"/>
        </a:p>
      </dgm:t>
    </dgm:pt>
    <dgm:pt modelId="{B2A94B1E-EF17-457B-A1C5-B5EFB50B23D1}" type="parTrans" cxnId="{F9752222-C765-438A-B44F-0C88AFB55FB6}">
      <dgm:prSet/>
      <dgm:spPr/>
      <dgm:t>
        <a:bodyPr/>
        <a:lstStyle/>
        <a:p>
          <a:endParaRPr lang="en-US"/>
        </a:p>
      </dgm:t>
    </dgm:pt>
    <dgm:pt modelId="{EBB7D505-818F-4FC9-B04F-20E0941A18BB}" type="sibTrans" cxnId="{F9752222-C765-438A-B44F-0C88AFB55FB6}">
      <dgm:prSet/>
      <dgm:spPr/>
      <dgm:t>
        <a:bodyPr/>
        <a:lstStyle/>
        <a:p>
          <a:endParaRPr lang="en-US"/>
        </a:p>
      </dgm:t>
    </dgm:pt>
    <dgm:pt modelId="{426616AD-0BC1-48CB-A93B-1C0455F83DF3}">
      <dgm:prSet/>
      <dgm:spPr/>
      <dgm:t>
        <a:bodyPr/>
        <a:lstStyle/>
        <a:p>
          <a:endParaRPr lang="en-US" dirty="0"/>
        </a:p>
      </dgm:t>
    </dgm:pt>
    <dgm:pt modelId="{340652C9-73F1-49B6-92AD-F0FA32D72BCB}" type="parTrans" cxnId="{F4FD248A-0A86-4827-A30D-32D12FAF3FFB}">
      <dgm:prSet/>
      <dgm:spPr/>
      <dgm:t>
        <a:bodyPr/>
        <a:lstStyle/>
        <a:p>
          <a:endParaRPr lang="en-US"/>
        </a:p>
      </dgm:t>
    </dgm:pt>
    <dgm:pt modelId="{6B3B33C0-FC10-47D0-B808-DF4E4B9A30DE}" type="sibTrans" cxnId="{F4FD248A-0A86-4827-A30D-32D12FAF3FFB}">
      <dgm:prSet/>
      <dgm:spPr/>
      <dgm:t>
        <a:bodyPr/>
        <a:lstStyle/>
        <a:p>
          <a:endParaRPr lang="en-US"/>
        </a:p>
      </dgm:t>
    </dgm:pt>
    <dgm:pt modelId="{68A3B2E9-6215-4DDD-B7CB-BA59AC6F4117}">
      <dgm:prSet/>
      <dgm:spPr/>
      <dgm:t>
        <a:bodyPr/>
        <a:lstStyle/>
        <a:p>
          <a:endParaRPr lang="en-US" dirty="0"/>
        </a:p>
      </dgm:t>
    </dgm:pt>
    <dgm:pt modelId="{1DCC92A9-D63D-4016-88AE-462055EE6D43}" type="parTrans" cxnId="{39EC2131-8AC4-45AB-8535-7A05B830B893}">
      <dgm:prSet/>
      <dgm:spPr/>
      <dgm:t>
        <a:bodyPr/>
        <a:lstStyle/>
        <a:p>
          <a:endParaRPr lang="en-US"/>
        </a:p>
      </dgm:t>
    </dgm:pt>
    <dgm:pt modelId="{B4C5A34E-95EF-4492-BEB1-6269220F4F31}" type="sibTrans" cxnId="{39EC2131-8AC4-45AB-8535-7A05B830B893}">
      <dgm:prSet/>
      <dgm:spPr/>
      <dgm:t>
        <a:bodyPr/>
        <a:lstStyle/>
        <a:p>
          <a:endParaRPr lang="en-US"/>
        </a:p>
      </dgm:t>
    </dgm:pt>
    <dgm:pt modelId="{CEDF8636-29F3-4009-8612-BFFF7503F229}">
      <dgm:prSet/>
      <dgm:spPr/>
      <dgm:t>
        <a:bodyPr/>
        <a:lstStyle/>
        <a:p>
          <a:endParaRPr lang="en-US" dirty="0"/>
        </a:p>
      </dgm:t>
    </dgm:pt>
    <dgm:pt modelId="{FA1ABD26-0454-454D-BDF0-9C5E4327748A}" type="parTrans" cxnId="{2869F590-DC37-4C3E-9734-FB3FFC715C59}">
      <dgm:prSet/>
      <dgm:spPr/>
      <dgm:t>
        <a:bodyPr/>
        <a:lstStyle/>
        <a:p>
          <a:endParaRPr lang="en-CA"/>
        </a:p>
      </dgm:t>
    </dgm:pt>
    <dgm:pt modelId="{79C55ADB-1168-4250-99F3-45103B4417F7}" type="sibTrans" cxnId="{2869F590-DC37-4C3E-9734-FB3FFC715C59}">
      <dgm:prSet/>
      <dgm:spPr/>
      <dgm:t>
        <a:bodyPr/>
        <a:lstStyle/>
        <a:p>
          <a:endParaRPr lang="en-CA"/>
        </a:p>
      </dgm:t>
    </dgm:pt>
    <dgm:pt modelId="{56F6FC0E-23CE-4F79-A88B-8ABC7FD63076}">
      <dgm:prSet/>
      <dgm:spPr/>
      <dgm:t>
        <a:bodyPr/>
        <a:lstStyle/>
        <a:p>
          <a:endParaRPr lang="en-US" dirty="0"/>
        </a:p>
      </dgm:t>
    </dgm:pt>
    <dgm:pt modelId="{C359DE7C-E799-4EA1-A4BE-2F3F343A1C8F}" type="parTrans" cxnId="{3B7B461F-3CC5-4646-B652-F8F0164789C9}">
      <dgm:prSet/>
      <dgm:spPr/>
      <dgm:t>
        <a:bodyPr/>
        <a:lstStyle/>
        <a:p>
          <a:endParaRPr lang="en-CA"/>
        </a:p>
      </dgm:t>
    </dgm:pt>
    <dgm:pt modelId="{92EED5C4-8540-4DA7-BCF2-137EA4BBE467}" type="sibTrans" cxnId="{3B7B461F-3CC5-4646-B652-F8F0164789C9}">
      <dgm:prSet/>
      <dgm:spPr/>
      <dgm:t>
        <a:bodyPr/>
        <a:lstStyle/>
        <a:p>
          <a:endParaRPr lang="en-CA"/>
        </a:p>
      </dgm:t>
    </dgm:pt>
    <dgm:pt modelId="{FCC68A68-E0A1-4163-8EB1-9E48859E6316}" type="pres">
      <dgm:prSet presAssocID="{817458D3-74EB-4954-B062-D7E5EDBB07C3}" presName="vert0" presStyleCnt="0">
        <dgm:presLayoutVars>
          <dgm:dir/>
          <dgm:animOne val="branch"/>
          <dgm:animLvl val="lvl"/>
        </dgm:presLayoutVars>
      </dgm:prSet>
      <dgm:spPr/>
    </dgm:pt>
    <dgm:pt modelId="{ADF47C76-3ACE-4257-A1CE-727386BF7FD3}" type="pres">
      <dgm:prSet presAssocID="{DCF978E9-4A18-4C8B-9F95-CB22350B32ED}" presName="thickLine" presStyleLbl="alignNode1" presStyleIdx="0" presStyleCnt="9"/>
      <dgm:spPr/>
    </dgm:pt>
    <dgm:pt modelId="{F9DC0056-EDF1-4503-AFB5-BD868FB43BCF}" type="pres">
      <dgm:prSet presAssocID="{DCF978E9-4A18-4C8B-9F95-CB22350B32ED}" presName="horz1" presStyleCnt="0"/>
      <dgm:spPr/>
    </dgm:pt>
    <dgm:pt modelId="{D8FD11C8-C61B-4E9C-84C7-2B927EB1208B}" type="pres">
      <dgm:prSet presAssocID="{DCF978E9-4A18-4C8B-9F95-CB22350B32ED}" presName="tx1" presStyleLbl="revTx" presStyleIdx="0" presStyleCnt="9"/>
      <dgm:spPr/>
    </dgm:pt>
    <dgm:pt modelId="{FA3B0312-D0A8-4060-ADF5-9F878D9CFE23}" type="pres">
      <dgm:prSet presAssocID="{DCF978E9-4A18-4C8B-9F95-CB22350B32ED}" presName="vert1" presStyleCnt="0"/>
      <dgm:spPr/>
    </dgm:pt>
    <dgm:pt modelId="{94D10653-3229-4337-961F-9CA3027C4C8E}" type="pres">
      <dgm:prSet presAssocID="{8B91D1FE-AF0D-420B-88B8-AA88DA39DC68}" presName="thickLine" presStyleLbl="alignNode1" presStyleIdx="1" presStyleCnt="9"/>
      <dgm:spPr/>
    </dgm:pt>
    <dgm:pt modelId="{BA305373-91C6-4C9D-ACEB-7917C34D90D9}" type="pres">
      <dgm:prSet presAssocID="{8B91D1FE-AF0D-420B-88B8-AA88DA39DC68}" presName="horz1" presStyleCnt="0"/>
      <dgm:spPr/>
    </dgm:pt>
    <dgm:pt modelId="{F345F7E0-AC29-438B-8BCC-4E04958C3E42}" type="pres">
      <dgm:prSet presAssocID="{8B91D1FE-AF0D-420B-88B8-AA88DA39DC68}" presName="tx1" presStyleLbl="revTx" presStyleIdx="1" presStyleCnt="9"/>
      <dgm:spPr/>
    </dgm:pt>
    <dgm:pt modelId="{52215545-D9C1-4183-BE90-332CE2519AC5}" type="pres">
      <dgm:prSet presAssocID="{8B91D1FE-AF0D-420B-88B8-AA88DA39DC68}" presName="vert1" presStyleCnt="0"/>
      <dgm:spPr/>
    </dgm:pt>
    <dgm:pt modelId="{6F7CA624-679E-4AC4-B390-6058AAF77E41}" type="pres">
      <dgm:prSet presAssocID="{8133C13D-4428-4EC4-AD45-C092ECB76CC3}" presName="thickLine" presStyleLbl="alignNode1" presStyleIdx="2" presStyleCnt="9"/>
      <dgm:spPr/>
    </dgm:pt>
    <dgm:pt modelId="{8797F38C-C9C8-4364-B758-DFA6F08B53B6}" type="pres">
      <dgm:prSet presAssocID="{8133C13D-4428-4EC4-AD45-C092ECB76CC3}" presName="horz1" presStyleCnt="0"/>
      <dgm:spPr/>
    </dgm:pt>
    <dgm:pt modelId="{6553B527-5C4F-46EE-B35F-A058BE4EB575}" type="pres">
      <dgm:prSet presAssocID="{8133C13D-4428-4EC4-AD45-C092ECB76CC3}" presName="tx1" presStyleLbl="revTx" presStyleIdx="2" presStyleCnt="9"/>
      <dgm:spPr/>
    </dgm:pt>
    <dgm:pt modelId="{B6852E19-7C46-4013-BBA9-03DB8D7A61C1}" type="pres">
      <dgm:prSet presAssocID="{8133C13D-4428-4EC4-AD45-C092ECB76CC3}" presName="vert1" presStyleCnt="0"/>
      <dgm:spPr/>
    </dgm:pt>
    <dgm:pt modelId="{ABD4936B-AAB1-4F4F-9FB1-F1619A2CBE48}" type="pres">
      <dgm:prSet presAssocID="{74047456-D46D-4A87-ABA1-FF6D4D7A8E91}" presName="thickLine" presStyleLbl="alignNode1" presStyleIdx="3" presStyleCnt="9"/>
      <dgm:spPr/>
    </dgm:pt>
    <dgm:pt modelId="{D42169C8-FCFB-4615-8B47-5FDE2858457E}" type="pres">
      <dgm:prSet presAssocID="{74047456-D46D-4A87-ABA1-FF6D4D7A8E91}" presName="horz1" presStyleCnt="0"/>
      <dgm:spPr/>
    </dgm:pt>
    <dgm:pt modelId="{0412893C-55EF-4EF0-82AC-74C5A6272770}" type="pres">
      <dgm:prSet presAssocID="{74047456-D46D-4A87-ABA1-FF6D4D7A8E91}" presName="tx1" presStyleLbl="revTx" presStyleIdx="3" presStyleCnt="9"/>
      <dgm:spPr/>
    </dgm:pt>
    <dgm:pt modelId="{3E6EBA6C-5E22-4881-BB71-94E5865063D3}" type="pres">
      <dgm:prSet presAssocID="{74047456-D46D-4A87-ABA1-FF6D4D7A8E91}" presName="vert1" presStyleCnt="0"/>
      <dgm:spPr/>
    </dgm:pt>
    <dgm:pt modelId="{D3D2CBF8-A4AF-4B18-90BF-CAD27D5E56ED}" type="pres">
      <dgm:prSet presAssocID="{89FDE540-9687-49C9-9A75-BE0EB63FE282}" presName="thickLine" presStyleLbl="alignNode1" presStyleIdx="4" presStyleCnt="9"/>
      <dgm:spPr/>
    </dgm:pt>
    <dgm:pt modelId="{D69CD1BF-81BD-4EB2-AC0A-91CD10111CA7}" type="pres">
      <dgm:prSet presAssocID="{89FDE540-9687-49C9-9A75-BE0EB63FE282}" presName="horz1" presStyleCnt="0"/>
      <dgm:spPr/>
    </dgm:pt>
    <dgm:pt modelId="{F979F668-9C94-457A-AB40-760FAF59749D}" type="pres">
      <dgm:prSet presAssocID="{89FDE540-9687-49C9-9A75-BE0EB63FE282}" presName="tx1" presStyleLbl="revTx" presStyleIdx="4" presStyleCnt="9"/>
      <dgm:spPr/>
    </dgm:pt>
    <dgm:pt modelId="{84D90075-A8AA-4CE6-92D2-374190AC9482}" type="pres">
      <dgm:prSet presAssocID="{89FDE540-9687-49C9-9A75-BE0EB63FE282}" presName="vert1" presStyleCnt="0"/>
      <dgm:spPr/>
    </dgm:pt>
    <dgm:pt modelId="{8A2E3D4B-A6FC-4BB0-9197-DBF96A01F4DB}" type="pres">
      <dgm:prSet presAssocID="{426616AD-0BC1-48CB-A93B-1C0455F83DF3}" presName="thickLine" presStyleLbl="alignNode1" presStyleIdx="5" presStyleCnt="9"/>
      <dgm:spPr/>
    </dgm:pt>
    <dgm:pt modelId="{FEF5A6AF-6CEE-46EE-8E35-F572FF4F806D}" type="pres">
      <dgm:prSet presAssocID="{426616AD-0BC1-48CB-A93B-1C0455F83DF3}" presName="horz1" presStyleCnt="0"/>
      <dgm:spPr/>
    </dgm:pt>
    <dgm:pt modelId="{1B73F2B8-C068-41A5-BE14-1AC380A8CDDA}" type="pres">
      <dgm:prSet presAssocID="{426616AD-0BC1-48CB-A93B-1C0455F83DF3}" presName="tx1" presStyleLbl="revTx" presStyleIdx="5" presStyleCnt="9"/>
      <dgm:spPr/>
    </dgm:pt>
    <dgm:pt modelId="{B493831D-022E-4548-A908-F163CBD454C9}" type="pres">
      <dgm:prSet presAssocID="{426616AD-0BC1-48CB-A93B-1C0455F83DF3}" presName="vert1" presStyleCnt="0"/>
      <dgm:spPr/>
    </dgm:pt>
    <dgm:pt modelId="{5E72CFC0-E87E-406E-BC0E-13F80E5F695F}" type="pres">
      <dgm:prSet presAssocID="{68A3B2E9-6215-4DDD-B7CB-BA59AC6F4117}" presName="thickLine" presStyleLbl="alignNode1" presStyleIdx="6" presStyleCnt="9"/>
      <dgm:spPr/>
    </dgm:pt>
    <dgm:pt modelId="{F697C6E2-6664-4511-88CF-4488DA479D45}" type="pres">
      <dgm:prSet presAssocID="{68A3B2E9-6215-4DDD-B7CB-BA59AC6F4117}" presName="horz1" presStyleCnt="0"/>
      <dgm:spPr/>
    </dgm:pt>
    <dgm:pt modelId="{48ACD7BD-542D-4CA6-969F-8BB29F0C2CD8}" type="pres">
      <dgm:prSet presAssocID="{68A3B2E9-6215-4DDD-B7CB-BA59AC6F4117}" presName="tx1" presStyleLbl="revTx" presStyleIdx="6" presStyleCnt="9"/>
      <dgm:spPr/>
    </dgm:pt>
    <dgm:pt modelId="{7E7EAC82-D6D9-4090-B08D-2DB3E2524F85}" type="pres">
      <dgm:prSet presAssocID="{68A3B2E9-6215-4DDD-B7CB-BA59AC6F4117}" presName="vert1" presStyleCnt="0"/>
      <dgm:spPr/>
    </dgm:pt>
    <dgm:pt modelId="{AA1D4BD7-A15F-43D8-9D7E-0D28088A0E3F}" type="pres">
      <dgm:prSet presAssocID="{CEDF8636-29F3-4009-8612-BFFF7503F229}" presName="thickLine" presStyleLbl="alignNode1" presStyleIdx="7" presStyleCnt="9"/>
      <dgm:spPr/>
    </dgm:pt>
    <dgm:pt modelId="{B0B95387-147B-4F72-8C47-595101514A2B}" type="pres">
      <dgm:prSet presAssocID="{CEDF8636-29F3-4009-8612-BFFF7503F229}" presName="horz1" presStyleCnt="0"/>
      <dgm:spPr/>
    </dgm:pt>
    <dgm:pt modelId="{6E9F84B0-5B0B-4B82-B9EB-385366F342C1}" type="pres">
      <dgm:prSet presAssocID="{CEDF8636-29F3-4009-8612-BFFF7503F229}" presName="tx1" presStyleLbl="revTx" presStyleIdx="7" presStyleCnt="9"/>
      <dgm:spPr/>
    </dgm:pt>
    <dgm:pt modelId="{09F6EAC8-C22D-4070-8D55-9A8C4CF3CC82}" type="pres">
      <dgm:prSet presAssocID="{CEDF8636-29F3-4009-8612-BFFF7503F229}" presName="vert1" presStyleCnt="0"/>
      <dgm:spPr/>
    </dgm:pt>
    <dgm:pt modelId="{FCF7AD8D-3D07-4725-B38E-F645FECCA8B9}" type="pres">
      <dgm:prSet presAssocID="{56F6FC0E-23CE-4F79-A88B-8ABC7FD63076}" presName="thickLine" presStyleLbl="alignNode1" presStyleIdx="8" presStyleCnt="9"/>
      <dgm:spPr/>
    </dgm:pt>
    <dgm:pt modelId="{E8009B80-A236-4598-919C-1C3D235801F3}" type="pres">
      <dgm:prSet presAssocID="{56F6FC0E-23CE-4F79-A88B-8ABC7FD63076}" presName="horz1" presStyleCnt="0"/>
      <dgm:spPr/>
    </dgm:pt>
    <dgm:pt modelId="{D4EEEB28-BF8F-4BEA-92F9-5364511F939C}" type="pres">
      <dgm:prSet presAssocID="{56F6FC0E-23CE-4F79-A88B-8ABC7FD63076}" presName="tx1" presStyleLbl="revTx" presStyleIdx="8" presStyleCnt="9"/>
      <dgm:spPr/>
    </dgm:pt>
    <dgm:pt modelId="{2AE3B878-E382-492E-9519-DE6D155028E6}" type="pres">
      <dgm:prSet presAssocID="{56F6FC0E-23CE-4F79-A88B-8ABC7FD63076}" presName="vert1" presStyleCnt="0"/>
      <dgm:spPr/>
    </dgm:pt>
  </dgm:ptLst>
  <dgm:cxnLst>
    <dgm:cxn modelId="{39EC8902-0162-4FD0-ADEB-C635EF49957B}" type="presOf" srcId="{56F6FC0E-23CE-4F79-A88B-8ABC7FD63076}" destId="{D4EEEB28-BF8F-4BEA-92F9-5364511F939C}" srcOrd="0" destOrd="0" presId="urn:microsoft.com/office/officeart/2008/layout/LinedList"/>
    <dgm:cxn modelId="{3B7B461F-3CC5-4646-B652-F8F0164789C9}" srcId="{817458D3-74EB-4954-B062-D7E5EDBB07C3}" destId="{56F6FC0E-23CE-4F79-A88B-8ABC7FD63076}" srcOrd="8" destOrd="0" parTransId="{C359DE7C-E799-4EA1-A4BE-2F3F343A1C8F}" sibTransId="{92EED5C4-8540-4DA7-BCF2-137EA4BBE467}"/>
    <dgm:cxn modelId="{F9752222-C765-438A-B44F-0C88AFB55FB6}" srcId="{817458D3-74EB-4954-B062-D7E5EDBB07C3}" destId="{89FDE540-9687-49C9-9A75-BE0EB63FE282}" srcOrd="4" destOrd="0" parTransId="{B2A94B1E-EF17-457B-A1C5-B5EFB50B23D1}" sibTransId="{EBB7D505-818F-4FC9-B04F-20E0941A18BB}"/>
    <dgm:cxn modelId="{39EC2131-8AC4-45AB-8535-7A05B830B893}" srcId="{817458D3-74EB-4954-B062-D7E5EDBB07C3}" destId="{68A3B2E9-6215-4DDD-B7CB-BA59AC6F4117}" srcOrd="6" destOrd="0" parTransId="{1DCC92A9-D63D-4016-88AE-462055EE6D43}" sibTransId="{B4C5A34E-95EF-4492-BEB1-6269220F4F31}"/>
    <dgm:cxn modelId="{03099136-5451-4B09-9BF1-A494E1008E4E}" type="presOf" srcId="{8B91D1FE-AF0D-420B-88B8-AA88DA39DC68}" destId="{F345F7E0-AC29-438B-8BCC-4E04958C3E42}" srcOrd="0" destOrd="0" presId="urn:microsoft.com/office/officeart/2008/layout/LinedList"/>
    <dgm:cxn modelId="{39452D68-F9B8-46DA-BFEC-2830FC5CA584}" type="presOf" srcId="{426616AD-0BC1-48CB-A93B-1C0455F83DF3}" destId="{1B73F2B8-C068-41A5-BE14-1AC380A8CDDA}" srcOrd="0" destOrd="0" presId="urn:microsoft.com/office/officeart/2008/layout/LinedList"/>
    <dgm:cxn modelId="{5603807F-0166-463A-B057-C86D5A55AEC0}" type="presOf" srcId="{74047456-D46D-4A87-ABA1-FF6D4D7A8E91}" destId="{0412893C-55EF-4EF0-82AC-74C5A6272770}" srcOrd="0" destOrd="0" presId="urn:microsoft.com/office/officeart/2008/layout/LinedList"/>
    <dgm:cxn modelId="{90CC1182-A687-4B6F-8D30-DC31FDD946C2}" type="presOf" srcId="{8133C13D-4428-4EC4-AD45-C092ECB76CC3}" destId="{6553B527-5C4F-46EE-B35F-A058BE4EB575}" srcOrd="0" destOrd="0" presId="urn:microsoft.com/office/officeart/2008/layout/LinedList"/>
    <dgm:cxn modelId="{F9EFD184-2768-4454-B154-502ED1375342}" srcId="{817458D3-74EB-4954-B062-D7E5EDBB07C3}" destId="{DCF978E9-4A18-4C8B-9F95-CB22350B32ED}" srcOrd="0" destOrd="0" parTransId="{FCA7CD96-6696-4EB9-A573-6013B6D4F8D2}" sibTransId="{E14C3415-2BC5-4545-BEB8-FB5A525BD986}"/>
    <dgm:cxn modelId="{F4FD248A-0A86-4827-A30D-32D12FAF3FFB}" srcId="{817458D3-74EB-4954-B062-D7E5EDBB07C3}" destId="{426616AD-0BC1-48CB-A93B-1C0455F83DF3}" srcOrd="5" destOrd="0" parTransId="{340652C9-73F1-49B6-92AD-F0FA32D72BCB}" sibTransId="{6B3B33C0-FC10-47D0-B808-DF4E4B9A30DE}"/>
    <dgm:cxn modelId="{F7E7E78A-CC74-4461-9090-F95D901A656E}" type="presOf" srcId="{DCF978E9-4A18-4C8B-9F95-CB22350B32ED}" destId="{D8FD11C8-C61B-4E9C-84C7-2B927EB1208B}" srcOrd="0" destOrd="0" presId="urn:microsoft.com/office/officeart/2008/layout/LinedList"/>
    <dgm:cxn modelId="{2869F590-DC37-4C3E-9734-FB3FFC715C59}" srcId="{817458D3-74EB-4954-B062-D7E5EDBB07C3}" destId="{CEDF8636-29F3-4009-8612-BFFF7503F229}" srcOrd="7" destOrd="0" parTransId="{FA1ABD26-0454-454D-BDF0-9C5E4327748A}" sibTransId="{79C55ADB-1168-4250-99F3-45103B4417F7}"/>
    <dgm:cxn modelId="{7AF37A92-B401-4084-977B-F3307143C15C}" type="presOf" srcId="{68A3B2E9-6215-4DDD-B7CB-BA59AC6F4117}" destId="{48ACD7BD-542D-4CA6-969F-8BB29F0C2CD8}" srcOrd="0" destOrd="0" presId="urn:microsoft.com/office/officeart/2008/layout/LinedList"/>
    <dgm:cxn modelId="{90A52CC1-5054-4320-AD20-91CB797BCCFD}" srcId="{817458D3-74EB-4954-B062-D7E5EDBB07C3}" destId="{74047456-D46D-4A87-ABA1-FF6D4D7A8E91}" srcOrd="3" destOrd="0" parTransId="{7F69BA24-F9E8-4E69-B0D0-CAFFAF5DD9B6}" sibTransId="{8950B52F-EA32-46B4-8FE7-58EBA5858B99}"/>
    <dgm:cxn modelId="{6D9989C9-F3AC-4C21-B2BB-B2A6C033CF33}" type="presOf" srcId="{CEDF8636-29F3-4009-8612-BFFF7503F229}" destId="{6E9F84B0-5B0B-4B82-B9EB-385366F342C1}" srcOrd="0" destOrd="0" presId="urn:microsoft.com/office/officeart/2008/layout/LinedList"/>
    <dgm:cxn modelId="{C21406D8-DD80-4426-8E14-10C20E58DA67}" type="presOf" srcId="{89FDE540-9687-49C9-9A75-BE0EB63FE282}" destId="{F979F668-9C94-457A-AB40-760FAF59749D}" srcOrd="0" destOrd="0" presId="urn:microsoft.com/office/officeart/2008/layout/LinedList"/>
    <dgm:cxn modelId="{AB035FD8-3412-47A5-B8B7-7EC7AF7D2420}" srcId="{817458D3-74EB-4954-B062-D7E5EDBB07C3}" destId="{8133C13D-4428-4EC4-AD45-C092ECB76CC3}" srcOrd="2" destOrd="0" parTransId="{97470DDC-C853-4CA0-8578-60AAE76A4623}" sibTransId="{E1525523-AB76-4F05-9BB1-C4233F0D1354}"/>
    <dgm:cxn modelId="{E0790BDF-05EB-4C3C-92B4-85978DF37E80}" type="presOf" srcId="{817458D3-74EB-4954-B062-D7E5EDBB07C3}" destId="{FCC68A68-E0A1-4163-8EB1-9E48859E6316}" srcOrd="0" destOrd="0" presId="urn:microsoft.com/office/officeart/2008/layout/LinedList"/>
    <dgm:cxn modelId="{8788C9FF-F53C-4385-A086-A1A9404EA48C}" srcId="{817458D3-74EB-4954-B062-D7E5EDBB07C3}" destId="{8B91D1FE-AF0D-420B-88B8-AA88DA39DC68}" srcOrd="1" destOrd="0" parTransId="{514DA999-C7F2-439A-8AE6-3D8E80EBBA94}" sibTransId="{943D752F-4655-4070-98A0-3B7BDB13442F}"/>
    <dgm:cxn modelId="{4E9DF991-0263-4830-BA4B-02DCA4307642}" type="presParOf" srcId="{FCC68A68-E0A1-4163-8EB1-9E48859E6316}" destId="{ADF47C76-3ACE-4257-A1CE-727386BF7FD3}" srcOrd="0" destOrd="0" presId="urn:microsoft.com/office/officeart/2008/layout/LinedList"/>
    <dgm:cxn modelId="{7769FD38-43A5-4EE3-B8F2-EBE3068ACD1B}" type="presParOf" srcId="{FCC68A68-E0A1-4163-8EB1-9E48859E6316}" destId="{F9DC0056-EDF1-4503-AFB5-BD868FB43BCF}" srcOrd="1" destOrd="0" presId="urn:microsoft.com/office/officeart/2008/layout/LinedList"/>
    <dgm:cxn modelId="{22954676-B8C9-44BC-B156-CADABEBF1AB9}" type="presParOf" srcId="{F9DC0056-EDF1-4503-AFB5-BD868FB43BCF}" destId="{D8FD11C8-C61B-4E9C-84C7-2B927EB1208B}" srcOrd="0" destOrd="0" presId="urn:microsoft.com/office/officeart/2008/layout/LinedList"/>
    <dgm:cxn modelId="{A4ED03C3-D1DB-470A-95F6-65BDA1DDB7B5}" type="presParOf" srcId="{F9DC0056-EDF1-4503-AFB5-BD868FB43BCF}" destId="{FA3B0312-D0A8-4060-ADF5-9F878D9CFE23}" srcOrd="1" destOrd="0" presId="urn:microsoft.com/office/officeart/2008/layout/LinedList"/>
    <dgm:cxn modelId="{DD9EF041-1715-4D24-B3DD-685C75EE7B5E}" type="presParOf" srcId="{FCC68A68-E0A1-4163-8EB1-9E48859E6316}" destId="{94D10653-3229-4337-961F-9CA3027C4C8E}" srcOrd="2" destOrd="0" presId="urn:microsoft.com/office/officeart/2008/layout/LinedList"/>
    <dgm:cxn modelId="{C246E482-AA39-462D-9B82-F3E2D5E5B1C5}" type="presParOf" srcId="{FCC68A68-E0A1-4163-8EB1-9E48859E6316}" destId="{BA305373-91C6-4C9D-ACEB-7917C34D90D9}" srcOrd="3" destOrd="0" presId="urn:microsoft.com/office/officeart/2008/layout/LinedList"/>
    <dgm:cxn modelId="{A2C77688-72FC-423A-A2AE-94BBFC9E2678}" type="presParOf" srcId="{BA305373-91C6-4C9D-ACEB-7917C34D90D9}" destId="{F345F7E0-AC29-438B-8BCC-4E04958C3E42}" srcOrd="0" destOrd="0" presId="urn:microsoft.com/office/officeart/2008/layout/LinedList"/>
    <dgm:cxn modelId="{240A86FB-392A-4254-836A-91006EE4004B}" type="presParOf" srcId="{BA305373-91C6-4C9D-ACEB-7917C34D90D9}" destId="{52215545-D9C1-4183-BE90-332CE2519AC5}" srcOrd="1" destOrd="0" presId="urn:microsoft.com/office/officeart/2008/layout/LinedList"/>
    <dgm:cxn modelId="{86C943E4-431C-473B-BB52-B2FEABBE6363}" type="presParOf" srcId="{FCC68A68-E0A1-4163-8EB1-9E48859E6316}" destId="{6F7CA624-679E-4AC4-B390-6058AAF77E41}" srcOrd="4" destOrd="0" presId="urn:microsoft.com/office/officeart/2008/layout/LinedList"/>
    <dgm:cxn modelId="{46E7DC16-2F11-475A-984C-D71B887CCC0B}" type="presParOf" srcId="{FCC68A68-E0A1-4163-8EB1-9E48859E6316}" destId="{8797F38C-C9C8-4364-B758-DFA6F08B53B6}" srcOrd="5" destOrd="0" presId="urn:microsoft.com/office/officeart/2008/layout/LinedList"/>
    <dgm:cxn modelId="{D4AA39D3-9CDA-4765-ACDB-98D86AF13303}" type="presParOf" srcId="{8797F38C-C9C8-4364-B758-DFA6F08B53B6}" destId="{6553B527-5C4F-46EE-B35F-A058BE4EB575}" srcOrd="0" destOrd="0" presId="urn:microsoft.com/office/officeart/2008/layout/LinedList"/>
    <dgm:cxn modelId="{843D4D73-BAB0-4B06-A7C2-75881A43E2C6}" type="presParOf" srcId="{8797F38C-C9C8-4364-B758-DFA6F08B53B6}" destId="{B6852E19-7C46-4013-BBA9-03DB8D7A61C1}" srcOrd="1" destOrd="0" presId="urn:microsoft.com/office/officeart/2008/layout/LinedList"/>
    <dgm:cxn modelId="{8923393E-69CC-4E59-BAE9-5A16D11F8961}" type="presParOf" srcId="{FCC68A68-E0A1-4163-8EB1-9E48859E6316}" destId="{ABD4936B-AAB1-4F4F-9FB1-F1619A2CBE48}" srcOrd="6" destOrd="0" presId="urn:microsoft.com/office/officeart/2008/layout/LinedList"/>
    <dgm:cxn modelId="{2F8A2B26-20AD-4900-9781-C028DD2FC8FF}" type="presParOf" srcId="{FCC68A68-E0A1-4163-8EB1-9E48859E6316}" destId="{D42169C8-FCFB-4615-8B47-5FDE2858457E}" srcOrd="7" destOrd="0" presId="urn:microsoft.com/office/officeart/2008/layout/LinedList"/>
    <dgm:cxn modelId="{D40636EE-F955-482C-9DA4-80E26041E66E}" type="presParOf" srcId="{D42169C8-FCFB-4615-8B47-5FDE2858457E}" destId="{0412893C-55EF-4EF0-82AC-74C5A6272770}" srcOrd="0" destOrd="0" presId="urn:microsoft.com/office/officeart/2008/layout/LinedList"/>
    <dgm:cxn modelId="{2B0D797E-0B72-4464-8A7D-004D0D20DB94}" type="presParOf" srcId="{D42169C8-FCFB-4615-8B47-5FDE2858457E}" destId="{3E6EBA6C-5E22-4881-BB71-94E5865063D3}" srcOrd="1" destOrd="0" presId="urn:microsoft.com/office/officeart/2008/layout/LinedList"/>
    <dgm:cxn modelId="{A574EB3B-D212-40B7-B7F9-47D37EBA0D35}" type="presParOf" srcId="{FCC68A68-E0A1-4163-8EB1-9E48859E6316}" destId="{D3D2CBF8-A4AF-4B18-90BF-CAD27D5E56ED}" srcOrd="8" destOrd="0" presId="urn:microsoft.com/office/officeart/2008/layout/LinedList"/>
    <dgm:cxn modelId="{0BF61B48-FF5F-48F6-AB14-567A911A85E7}" type="presParOf" srcId="{FCC68A68-E0A1-4163-8EB1-9E48859E6316}" destId="{D69CD1BF-81BD-4EB2-AC0A-91CD10111CA7}" srcOrd="9" destOrd="0" presId="urn:microsoft.com/office/officeart/2008/layout/LinedList"/>
    <dgm:cxn modelId="{72C42558-57EC-45A7-9247-B58969271D8D}" type="presParOf" srcId="{D69CD1BF-81BD-4EB2-AC0A-91CD10111CA7}" destId="{F979F668-9C94-457A-AB40-760FAF59749D}" srcOrd="0" destOrd="0" presId="urn:microsoft.com/office/officeart/2008/layout/LinedList"/>
    <dgm:cxn modelId="{D616545C-2720-422D-B212-4A96FBEB7013}" type="presParOf" srcId="{D69CD1BF-81BD-4EB2-AC0A-91CD10111CA7}" destId="{84D90075-A8AA-4CE6-92D2-374190AC9482}" srcOrd="1" destOrd="0" presId="urn:microsoft.com/office/officeart/2008/layout/LinedList"/>
    <dgm:cxn modelId="{2FEA2881-AAF6-4877-93B9-C90A571A6018}" type="presParOf" srcId="{FCC68A68-E0A1-4163-8EB1-9E48859E6316}" destId="{8A2E3D4B-A6FC-4BB0-9197-DBF96A01F4DB}" srcOrd="10" destOrd="0" presId="urn:microsoft.com/office/officeart/2008/layout/LinedList"/>
    <dgm:cxn modelId="{9133C9CD-1A45-4360-A2A2-4ADB47EC9AE9}" type="presParOf" srcId="{FCC68A68-E0A1-4163-8EB1-9E48859E6316}" destId="{FEF5A6AF-6CEE-46EE-8E35-F572FF4F806D}" srcOrd="11" destOrd="0" presId="urn:microsoft.com/office/officeart/2008/layout/LinedList"/>
    <dgm:cxn modelId="{EE8617A1-56A0-44E4-B93C-099E4498CB24}" type="presParOf" srcId="{FEF5A6AF-6CEE-46EE-8E35-F572FF4F806D}" destId="{1B73F2B8-C068-41A5-BE14-1AC380A8CDDA}" srcOrd="0" destOrd="0" presId="urn:microsoft.com/office/officeart/2008/layout/LinedList"/>
    <dgm:cxn modelId="{720C60EF-DB1A-4DBD-9652-B760EE7DDCBE}" type="presParOf" srcId="{FEF5A6AF-6CEE-46EE-8E35-F572FF4F806D}" destId="{B493831D-022E-4548-A908-F163CBD454C9}" srcOrd="1" destOrd="0" presId="urn:microsoft.com/office/officeart/2008/layout/LinedList"/>
    <dgm:cxn modelId="{25F96A38-4FD7-467E-A591-75C72727A310}" type="presParOf" srcId="{FCC68A68-E0A1-4163-8EB1-9E48859E6316}" destId="{5E72CFC0-E87E-406E-BC0E-13F80E5F695F}" srcOrd="12" destOrd="0" presId="urn:microsoft.com/office/officeart/2008/layout/LinedList"/>
    <dgm:cxn modelId="{794E1DBF-6989-4542-A0B9-3DD6B4514406}" type="presParOf" srcId="{FCC68A68-E0A1-4163-8EB1-9E48859E6316}" destId="{F697C6E2-6664-4511-88CF-4488DA479D45}" srcOrd="13" destOrd="0" presId="urn:microsoft.com/office/officeart/2008/layout/LinedList"/>
    <dgm:cxn modelId="{0255CF25-6FCA-4738-B1DA-6BB566D9DFD3}" type="presParOf" srcId="{F697C6E2-6664-4511-88CF-4488DA479D45}" destId="{48ACD7BD-542D-4CA6-969F-8BB29F0C2CD8}" srcOrd="0" destOrd="0" presId="urn:microsoft.com/office/officeart/2008/layout/LinedList"/>
    <dgm:cxn modelId="{F08B8DFD-D5D7-4C0F-9865-3E096E5004DB}" type="presParOf" srcId="{F697C6E2-6664-4511-88CF-4488DA479D45}" destId="{7E7EAC82-D6D9-4090-B08D-2DB3E2524F85}" srcOrd="1" destOrd="0" presId="urn:microsoft.com/office/officeart/2008/layout/LinedList"/>
    <dgm:cxn modelId="{304D2ED0-3C56-4623-A9C5-5541327E5A98}" type="presParOf" srcId="{FCC68A68-E0A1-4163-8EB1-9E48859E6316}" destId="{AA1D4BD7-A15F-43D8-9D7E-0D28088A0E3F}" srcOrd="14" destOrd="0" presId="urn:microsoft.com/office/officeart/2008/layout/LinedList"/>
    <dgm:cxn modelId="{99DF1FFF-C61F-49C5-BEFF-B3DCAC566BCC}" type="presParOf" srcId="{FCC68A68-E0A1-4163-8EB1-9E48859E6316}" destId="{B0B95387-147B-4F72-8C47-595101514A2B}" srcOrd="15" destOrd="0" presId="urn:microsoft.com/office/officeart/2008/layout/LinedList"/>
    <dgm:cxn modelId="{D69885C8-EA81-47E2-A38F-9A616B9B6421}" type="presParOf" srcId="{B0B95387-147B-4F72-8C47-595101514A2B}" destId="{6E9F84B0-5B0B-4B82-B9EB-385366F342C1}" srcOrd="0" destOrd="0" presId="urn:microsoft.com/office/officeart/2008/layout/LinedList"/>
    <dgm:cxn modelId="{88D54196-31ED-410B-A088-5866357B4409}" type="presParOf" srcId="{B0B95387-147B-4F72-8C47-595101514A2B}" destId="{09F6EAC8-C22D-4070-8D55-9A8C4CF3CC82}" srcOrd="1" destOrd="0" presId="urn:microsoft.com/office/officeart/2008/layout/LinedList"/>
    <dgm:cxn modelId="{054898A8-4D7A-4791-89FA-2516C2720CA0}" type="presParOf" srcId="{FCC68A68-E0A1-4163-8EB1-9E48859E6316}" destId="{FCF7AD8D-3D07-4725-B38E-F645FECCA8B9}" srcOrd="16" destOrd="0" presId="urn:microsoft.com/office/officeart/2008/layout/LinedList"/>
    <dgm:cxn modelId="{26D1CDF1-553F-4F27-B47F-34C4174B711A}" type="presParOf" srcId="{FCC68A68-E0A1-4163-8EB1-9E48859E6316}" destId="{E8009B80-A236-4598-919C-1C3D235801F3}" srcOrd="17" destOrd="0" presId="urn:microsoft.com/office/officeart/2008/layout/LinedList"/>
    <dgm:cxn modelId="{D70B4A3E-C079-403D-BD9F-D76318F1BD5C}" type="presParOf" srcId="{E8009B80-A236-4598-919C-1C3D235801F3}" destId="{D4EEEB28-BF8F-4BEA-92F9-5364511F939C}" srcOrd="0" destOrd="0" presId="urn:microsoft.com/office/officeart/2008/layout/LinedList"/>
    <dgm:cxn modelId="{3F4E287B-7E12-4090-9602-8D6BB21F875D}" type="presParOf" srcId="{E8009B80-A236-4598-919C-1C3D235801F3}" destId="{2AE3B878-E382-492E-9519-DE6D155028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606B6C-AB59-45D5-BAB8-3E28686801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FB2EF00C-F5AB-4D76-AB07-DF47220801AA}">
      <dgm:prSet/>
      <dgm:spPr/>
      <dgm:t>
        <a:bodyPr/>
        <a:lstStyle/>
        <a:p>
          <a:r>
            <a:rPr lang="en-US"/>
            <a:t>Define a list of word </a:t>
          </a:r>
        </a:p>
      </dgm:t>
    </dgm:pt>
    <dgm:pt modelId="{91D4C64F-3FAB-47FF-8B49-FE5D57186BDC}" type="parTrans" cxnId="{AA4EA89F-EDCD-484D-AF6C-8C42B1D2CEBD}">
      <dgm:prSet/>
      <dgm:spPr/>
      <dgm:t>
        <a:bodyPr/>
        <a:lstStyle/>
        <a:p>
          <a:endParaRPr lang="en-US"/>
        </a:p>
      </dgm:t>
    </dgm:pt>
    <dgm:pt modelId="{3FC7D976-6477-439E-9770-6328B95DD3F7}" type="sibTrans" cxnId="{AA4EA89F-EDCD-484D-AF6C-8C42B1D2CEBD}">
      <dgm:prSet/>
      <dgm:spPr/>
      <dgm:t>
        <a:bodyPr/>
        <a:lstStyle/>
        <a:p>
          <a:endParaRPr lang="en-US"/>
        </a:p>
      </dgm:t>
    </dgm:pt>
    <dgm:pt modelId="{0D3DF984-358D-4B3F-92C4-4C48C13E780C}">
      <dgm:prSet/>
      <dgm:spPr/>
      <dgm:t>
        <a:bodyPr/>
        <a:lstStyle/>
        <a:p>
          <a:r>
            <a:rPr lang="en-CA" dirty="0"/>
            <a:t>Set number of attempts</a:t>
          </a:r>
          <a:endParaRPr lang="en-US" dirty="0"/>
        </a:p>
      </dgm:t>
    </dgm:pt>
    <dgm:pt modelId="{836F67E0-0E08-4CEC-B983-6522D2D2E99E}" type="parTrans" cxnId="{7CD9C008-5FD1-4FA6-9E70-25D243BA8B45}">
      <dgm:prSet/>
      <dgm:spPr/>
      <dgm:t>
        <a:bodyPr/>
        <a:lstStyle/>
        <a:p>
          <a:endParaRPr lang="en-US"/>
        </a:p>
      </dgm:t>
    </dgm:pt>
    <dgm:pt modelId="{529C58FF-E612-4363-932F-72C06BABCA3D}" type="sibTrans" cxnId="{7CD9C008-5FD1-4FA6-9E70-25D243BA8B45}">
      <dgm:prSet/>
      <dgm:spPr/>
      <dgm:t>
        <a:bodyPr/>
        <a:lstStyle/>
        <a:p>
          <a:endParaRPr lang="en-US"/>
        </a:p>
      </dgm:t>
    </dgm:pt>
    <dgm:pt modelId="{6C4A727C-35C6-49E6-A612-1EF46D677E79}">
      <dgm:prSet/>
      <dgm:spPr/>
      <dgm:t>
        <a:bodyPr/>
        <a:lstStyle/>
        <a:p>
          <a:r>
            <a:rPr lang="en-CA"/>
            <a:t>Start a while loop for user to input a character until no attempts allowed and not bingo</a:t>
          </a:r>
          <a:endParaRPr lang="en-US"/>
        </a:p>
      </dgm:t>
    </dgm:pt>
    <dgm:pt modelId="{5AB2E700-14A0-4056-B929-245A2F2FC08B}" type="parTrans" cxnId="{42697BBE-50F4-4D00-B3E0-456F76546402}">
      <dgm:prSet/>
      <dgm:spPr/>
      <dgm:t>
        <a:bodyPr/>
        <a:lstStyle/>
        <a:p>
          <a:endParaRPr lang="en-US"/>
        </a:p>
      </dgm:t>
    </dgm:pt>
    <dgm:pt modelId="{1DBC45EB-7CD8-4AFA-A02E-487E79583B97}" type="sibTrans" cxnId="{42697BBE-50F4-4D00-B3E0-456F76546402}">
      <dgm:prSet/>
      <dgm:spPr/>
      <dgm:t>
        <a:bodyPr/>
        <a:lstStyle/>
        <a:p>
          <a:endParaRPr lang="en-US"/>
        </a:p>
      </dgm:t>
    </dgm:pt>
    <dgm:pt modelId="{57B69D4A-3130-4D08-A544-C823C1C8C85F}">
      <dgm:prSet/>
      <dgm:spPr/>
      <dgm:t>
        <a:bodyPr/>
        <a:lstStyle/>
        <a:p>
          <a:r>
            <a:rPr lang="en-CA"/>
            <a:t>If the letter in the word, print it out. If all letters match the word, print a “Congratulations” message.</a:t>
          </a:r>
          <a:endParaRPr lang="en-US"/>
        </a:p>
      </dgm:t>
    </dgm:pt>
    <dgm:pt modelId="{1629FB95-13B1-4196-B7A2-E79023A2EC01}" type="parTrans" cxnId="{FECC3AEE-CD74-4D4E-9398-111CD392AF72}">
      <dgm:prSet/>
      <dgm:spPr/>
      <dgm:t>
        <a:bodyPr/>
        <a:lstStyle/>
        <a:p>
          <a:endParaRPr lang="en-US"/>
        </a:p>
      </dgm:t>
    </dgm:pt>
    <dgm:pt modelId="{3BB1B4BA-B974-4056-8F19-A0B6644A50B7}" type="sibTrans" cxnId="{FECC3AEE-CD74-4D4E-9398-111CD392AF72}">
      <dgm:prSet/>
      <dgm:spPr/>
      <dgm:t>
        <a:bodyPr/>
        <a:lstStyle/>
        <a:p>
          <a:endParaRPr lang="en-US"/>
        </a:p>
      </dgm:t>
    </dgm:pt>
    <dgm:pt modelId="{FAABF095-2574-465A-9847-105A2A49FC62}">
      <dgm:prSet/>
      <dgm:spPr/>
      <dgm:t>
        <a:bodyPr/>
        <a:lstStyle/>
        <a:p>
          <a:r>
            <a:rPr lang="en-CA"/>
            <a:t>Otherwise, deduct attempts. If attempts reaching zero, game over</a:t>
          </a:r>
          <a:endParaRPr lang="en-US"/>
        </a:p>
      </dgm:t>
    </dgm:pt>
    <dgm:pt modelId="{44994756-D6EC-4A79-B9AB-2BBC0F7D37EA}" type="parTrans" cxnId="{D7FC1E00-191C-4BFA-A8BD-197E54ECFC6D}">
      <dgm:prSet/>
      <dgm:spPr/>
      <dgm:t>
        <a:bodyPr/>
        <a:lstStyle/>
        <a:p>
          <a:endParaRPr lang="en-US"/>
        </a:p>
      </dgm:t>
    </dgm:pt>
    <dgm:pt modelId="{C0D99432-795E-49BF-AB50-FFA81DDB4A01}" type="sibTrans" cxnId="{D7FC1E00-191C-4BFA-A8BD-197E54ECFC6D}">
      <dgm:prSet/>
      <dgm:spPr/>
      <dgm:t>
        <a:bodyPr/>
        <a:lstStyle/>
        <a:p>
          <a:endParaRPr lang="en-US"/>
        </a:p>
      </dgm:t>
    </dgm:pt>
    <dgm:pt modelId="{C2477744-14DE-4004-9F5F-1498EF83C369}" type="pres">
      <dgm:prSet presAssocID="{60606B6C-AB59-45D5-BAB8-3E2868680120}" presName="root" presStyleCnt="0">
        <dgm:presLayoutVars>
          <dgm:dir/>
          <dgm:resizeHandles val="exact"/>
        </dgm:presLayoutVars>
      </dgm:prSet>
      <dgm:spPr/>
    </dgm:pt>
    <dgm:pt modelId="{8829A206-AFA2-4448-AB2C-3C13C60A49C2}" type="pres">
      <dgm:prSet presAssocID="{FB2EF00C-F5AB-4D76-AB07-DF47220801AA}" presName="compNode" presStyleCnt="0"/>
      <dgm:spPr/>
    </dgm:pt>
    <dgm:pt modelId="{49542746-94C5-4D04-BB8A-1E864F0DC6BB}" type="pres">
      <dgm:prSet presAssocID="{FB2EF00C-F5AB-4D76-AB07-DF47220801AA}" presName="bgRect" presStyleLbl="bgShp" presStyleIdx="0" presStyleCnt="5"/>
      <dgm:spPr/>
    </dgm:pt>
    <dgm:pt modelId="{5331A8D0-0103-47B8-8E33-4D422E55414A}" type="pres">
      <dgm:prSet presAssocID="{FB2EF00C-F5AB-4D76-AB07-DF47220801A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E0B7A09F-6DC8-44A2-9450-E1251DA4CF98}" type="pres">
      <dgm:prSet presAssocID="{FB2EF00C-F5AB-4D76-AB07-DF47220801AA}" presName="spaceRect" presStyleCnt="0"/>
      <dgm:spPr/>
    </dgm:pt>
    <dgm:pt modelId="{EA7BFF0A-2E7A-4BCE-AF3D-EA8CEDF7049D}" type="pres">
      <dgm:prSet presAssocID="{FB2EF00C-F5AB-4D76-AB07-DF47220801AA}" presName="parTx" presStyleLbl="revTx" presStyleIdx="0" presStyleCnt="5">
        <dgm:presLayoutVars>
          <dgm:chMax val="0"/>
          <dgm:chPref val="0"/>
        </dgm:presLayoutVars>
      </dgm:prSet>
      <dgm:spPr/>
    </dgm:pt>
    <dgm:pt modelId="{516C5D45-9FA7-4057-8903-BA995B960747}" type="pres">
      <dgm:prSet presAssocID="{3FC7D976-6477-439E-9770-6328B95DD3F7}" presName="sibTrans" presStyleCnt="0"/>
      <dgm:spPr/>
    </dgm:pt>
    <dgm:pt modelId="{FE878042-1F7B-4291-A3B1-44E17622BE0E}" type="pres">
      <dgm:prSet presAssocID="{0D3DF984-358D-4B3F-92C4-4C48C13E780C}" presName="compNode" presStyleCnt="0"/>
      <dgm:spPr/>
    </dgm:pt>
    <dgm:pt modelId="{926BAEE9-6607-4855-ADC7-4FD9DEF0C70B}" type="pres">
      <dgm:prSet presAssocID="{0D3DF984-358D-4B3F-92C4-4C48C13E780C}" presName="bgRect" presStyleLbl="bgShp" presStyleIdx="1" presStyleCnt="5"/>
      <dgm:spPr/>
    </dgm:pt>
    <dgm:pt modelId="{5713412A-866F-452B-B711-B258029C6802}" type="pres">
      <dgm:prSet presAssocID="{0D3DF984-358D-4B3F-92C4-4C48C13E78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8173B6A-8598-486E-BBF6-791719B95DA6}" type="pres">
      <dgm:prSet presAssocID="{0D3DF984-358D-4B3F-92C4-4C48C13E780C}" presName="spaceRect" presStyleCnt="0"/>
      <dgm:spPr/>
    </dgm:pt>
    <dgm:pt modelId="{AF080E8C-F6FD-44BE-B741-57B138B5EEAE}" type="pres">
      <dgm:prSet presAssocID="{0D3DF984-358D-4B3F-92C4-4C48C13E780C}" presName="parTx" presStyleLbl="revTx" presStyleIdx="1" presStyleCnt="5">
        <dgm:presLayoutVars>
          <dgm:chMax val="0"/>
          <dgm:chPref val="0"/>
        </dgm:presLayoutVars>
      </dgm:prSet>
      <dgm:spPr/>
    </dgm:pt>
    <dgm:pt modelId="{32DD6F11-1602-45AF-90EB-92602FC63F05}" type="pres">
      <dgm:prSet presAssocID="{529C58FF-E612-4363-932F-72C06BABCA3D}" presName="sibTrans" presStyleCnt="0"/>
      <dgm:spPr/>
    </dgm:pt>
    <dgm:pt modelId="{9A088C17-CE52-4270-8193-67097D4DFBF9}" type="pres">
      <dgm:prSet presAssocID="{6C4A727C-35C6-49E6-A612-1EF46D677E79}" presName="compNode" presStyleCnt="0"/>
      <dgm:spPr/>
    </dgm:pt>
    <dgm:pt modelId="{E971772F-100D-494E-8F34-C299FE7204AF}" type="pres">
      <dgm:prSet presAssocID="{6C4A727C-35C6-49E6-A612-1EF46D677E79}" presName="bgRect" presStyleLbl="bgShp" presStyleIdx="2" presStyleCnt="5"/>
      <dgm:spPr/>
    </dgm:pt>
    <dgm:pt modelId="{035F396B-C835-424A-AF95-7DA56AC6E3DB}" type="pres">
      <dgm:prSet presAssocID="{6C4A727C-35C6-49E6-A612-1EF46D677E7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82CD0DF3-E1F8-4032-9B74-1AA138BB339B}" type="pres">
      <dgm:prSet presAssocID="{6C4A727C-35C6-49E6-A612-1EF46D677E79}" presName="spaceRect" presStyleCnt="0"/>
      <dgm:spPr/>
    </dgm:pt>
    <dgm:pt modelId="{573AD3BF-AE42-430F-9EC0-AF16446691E7}" type="pres">
      <dgm:prSet presAssocID="{6C4A727C-35C6-49E6-A612-1EF46D677E79}" presName="parTx" presStyleLbl="revTx" presStyleIdx="2" presStyleCnt="5">
        <dgm:presLayoutVars>
          <dgm:chMax val="0"/>
          <dgm:chPref val="0"/>
        </dgm:presLayoutVars>
      </dgm:prSet>
      <dgm:spPr/>
    </dgm:pt>
    <dgm:pt modelId="{D7A443E4-8146-43AF-802F-CB097FFED190}" type="pres">
      <dgm:prSet presAssocID="{1DBC45EB-7CD8-4AFA-A02E-487E79583B97}" presName="sibTrans" presStyleCnt="0"/>
      <dgm:spPr/>
    </dgm:pt>
    <dgm:pt modelId="{26191A11-934C-4A68-AA30-61817F0C14C2}" type="pres">
      <dgm:prSet presAssocID="{57B69D4A-3130-4D08-A544-C823C1C8C85F}" presName="compNode" presStyleCnt="0"/>
      <dgm:spPr/>
    </dgm:pt>
    <dgm:pt modelId="{A8B6B60C-572D-4BCA-8875-94436C2867D7}" type="pres">
      <dgm:prSet presAssocID="{57B69D4A-3130-4D08-A544-C823C1C8C85F}" presName="bgRect" presStyleLbl="bgShp" presStyleIdx="3" presStyleCnt="5"/>
      <dgm:spPr/>
    </dgm:pt>
    <dgm:pt modelId="{9DFA49EC-D831-4008-AAE7-20E149CA9986}" type="pres">
      <dgm:prSet presAssocID="{57B69D4A-3130-4D08-A544-C823C1C8C85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4A421A2-9C71-4C22-A77F-F8D3AE6494CC}" type="pres">
      <dgm:prSet presAssocID="{57B69D4A-3130-4D08-A544-C823C1C8C85F}" presName="spaceRect" presStyleCnt="0"/>
      <dgm:spPr/>
    </dgm:pt>
    <dgm:pt modelId="{2BE51D0E-F2CE-4A7C-BDAA-ACADC1E997DE}" type="pres">
      <dgm:prSet presAssocID="{57B69D4A-3130-4D08-A544-C823C1C8C85F}" presName="parTx" presStyleLbl="revTx" presStyleIdx="3" presStyleCnt="5">
        <dgm:presLayoutVars>
          <dgm:chMax val="0"/>
          <dgm:chPref val="0"/>
        </dgm:presLayoutVars>
      </dgm:prSet>
      <dgm:spPr/>
    </dgm:pt>
    <dgm:pt modelId="{19D0E1C6-C830-4BB8-9A1C-0ACCC373EC22}" type="pres">
      <dgm:prSet presAssocID="{3BB1B4BA-B974-4056-8F19-A0B6644A50B7}" presName="sibTrans" presStyleCnt="0"/>
      <dgm:spPr/>
    </dgm:pt>
    <dgm:pt modelId="{7C5D4245-BAF4-402C-920A-3DA60EC843DA}" type="pres">
      <dgm:prSet presAssocID="{FAABF095-2574-465A-9847-105A2A49FC62}" presName="compNode" presStyleCnt="0"/>
      <dgm:spPr/>
    </dgm:pt>
    <dgm:pt modelId="{A25675BE-69F4-4E9D-8102-9882E4EC4145}" type="pres">
      <dgm:prSet presAssocID="{FAABF095-2574-465A-9847-105A2A49FC62}" presName="bgRect" presStyleLbl="bgShp" presStyleIdx="4" presStyleCnt="5"/>
      <dgm:spPr/>
    </dgm:pt>
    <dgm:pt modelId="{FE5E6763-AF66-4CAE-8976-023076F1980C}" type="pres">
      <dgm:prSet presAssocID="{FAABF095-2574-465A-9847-105A2A49FC6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FCCA08A2-6EA0-4939-9E55-76AD54E6D496}" type="pres">
      <dgm:prSet presAssocID="{FAABF095-2574-465A-9847-105A2A49FC62}" presName="spaceRect" presStyleCnt="0"/>
      <dgm:spPr/>
    </dgm:pt>
    <dgm:pt modelId="{A8FEA1A4-346C-47F2-A616-781C0D2CF5E9}" type="pres">
      <dgm:prSet presAssocID="{FAABF095-2574-465A-9847-105A2A49FC6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FC1E00-191C-4BFA-A8BD-197E54ECFC6D}" srcId="{60606B6C-AB59-45D5-BAB8-3E2868680120}" destId="{FAABF095-2574-465A-9847-105A2A49FC62}" srcOrd="4" destOrd="0" parTransId="{44994756-D6EC-4A79-B9AB-2BBC0F7D37EA}" sibTransId="{C0D99432-795E-49BF-AB50-FFA81DDB4A01}"/>
    <dgm:cxn modelId="{7CD9C008-5FD1-4FA6-9E70-25D243BA8B45}" srcId="{60606B6C-AB59-45D5-BAB8-3E2868680120}" destId="{0D3DF984-358D-4B3F-92C4-4C48C13E780C}" srcOrd="1" destOrd="0" parTransId="{836F67E0-0E08-4CEC-B983-6522D2D2E99E}" sibTransId="{529C58FF-E612-4363-932F-72C06BABCA3D}"/>
    <dgm:cxn modelId="{4791D311-BAF3-4368-9502-854BB175A153}" type="presOf" srcId="{FB2EF00C-F5AB-4D76-AB07-DF47220801AA}" destId="{EA7BFF0A-2E7A-4BCE-AF3D-EA8CEDF7049D}" srcOrd="0" destOrd="0" presId="urn:microsoft.com/office/officeart/2018/2/layout/IconVerticalSolidList"/>
    <dgm:cxn modelId="{A183B316-179D-4330-85D6-C56C0A4FCFC7}" type="presOf" srcId="{0D3DF984-358D-4B3F-92C4-4C48C13E780C}" destId="{AF080E8C-F6FD-44BE-B741-57B138B5EEAE}" srcOrd="0" destOrd="0" presId="urn:microsoft.com/office/officeart/2018/2/layout/IconVerticalSolidList"/>
    <dgm:cxn modelId="{E5574F20-C51F-4A81-8FA7-1FF1C01A7A2A}" type="presOf" srcId="{FAABF095-2574-465A-9847-105A2A49FC62}" destId="{A8FEA1A4-346C-47F2-A616-781C0D2CF5E9}" srcOrd="0" destOrd="0" presId="urn:microsoft.com/office/officeart/2018/2/layout/IconVerticalSolidList"/>
    <dgm:cxn modelId="{101C4B24-6C71-422A-8624-576579169EE3}" type="presOf" srcId="{60606B6C-AB59-45D5-BAB8-3E2868680120}" destId="{C2477744-14DE-4004-9F5F-1498EF83C369}" srcOrd="0" destOrd="0" presId="urn:microsoft.com/office/officeart/2018/2/layout/IconVerticalSolidList"/>
    <dgm:cxn modelId="{41341134-3FDC-4F5A-AA93-755F716D4918}" type="presOf" srcId="{57B69D4A-3130-4D08-A544-C823C1C8C85F}" destId="{2BE51D0E-F2CE-4A7C-BDAA-ACADC1E997DE}" srcOrd="0" destOrd="0" presId="urn:microsoft.com/office/officeart/2018/2/layout/IconVerticalSolidList"/>
    <dgm:cxn modelId="{AA4EA89F-EDCD-484D-AF6C-8C42B1D2CEBD}" srcId="{60606B6C-AB59-45D5-BAB8-3E2868680120}" destId="{FB2EF00C-F5AB-4D76-AB07-DF47220801AA}" srcOrd="0" destOrd="0" parTransId="{91D4C64F-3FAB-47FF-8B49-FE5D57186BDC}" sibTransId="{3FC7D976-6477-439E-9770-6328B95DD3F7}"/>
    <dgm:cxn modelId="{42697BBE-50F4-4D00-B3E0-456F76546402}" srcId="{60606B6C-AB59-45D5-BAB8-3E2868680120}" destId="{6C4A727C-35C6-49E6-A612-1EF46D677E79}" srcOrd="2" destOrd="0" parTransId="{5AB2E700-14A0-4056-B929-245A2F2FC08B}" sibTransId="{1DBC45EB-7CD8-4AFA-A02E-487E79583B97}"/>
    <dgm:cxn modelId="{0F4682D8-C54E-47B1-8189-83EFF1BBFF4B}" type="presOf" srcId="{6C4A727C-35C6-49E6-A612-1EF46D677E79}" destId="{573AD3BF-AE42-430F-9EC0-AF16446691E7}" srcOrd="0" destOrd="0" presId="urn:microsoft.com/office/officeart/2018/2/layout/IconVerticalSolidList"/>
    <dgm:cxn modelId="{FECC3AEE-CD74-4D4E-9398-111CD392AF72}" srcId="{60606B6C-AB59-45D5-BAB8-3E2868680120}" destId="{57B69D4A-3130-4D08-A544-C823C1C8C85F}" srcOrd="3" destOrd="0" parTransId="{1629FB95-13B1-4196-B7A2-E79023A2EC01}" sibTransId="{3BB1B4BA-B974-4056-8F19-A0B6644A50B7}"/>
    <dgm:cxn modelId="{F2A6F9C1-0A41-4DC5-BDB8-EA2E38BACF68}" type="presParOf" srcId="{C2477744-14DE-4004-9F5F-1498EF83C369}" destId="{8829A206-AFA2-4448-AB2C-3C13C60A49C2}" srcOrd="0" destOrd="0" presId="urn:microsoft.com/office/officeart/2018/2/layout/IconVerticalSolidList"/>
    <dgm:cxn modelId="{D35D2010-966C-49F9-AA24-065FE6A3F30B}" type="presParOf" srcId="{8829A206-AFA2-4448-AB2C-3C13C60A49C2}" destId="{49542746-94C5-4D04-BB8A-1E864F0DC6BB}" srcOrd="0" destOrd="0" presId="urn:microsoft.com/office/officeart/2018/2/layout/IconVerticalSolidList"/>
    <dgm:cxn modelId="{A3FA3304-221B-4DDA-82D3-BA31012BC215}" type="presParOf" srcId="{8829A206-AFA2-4448-AB2C-3C13C60A49C2}" destId="{5331A8D0-0103-47B8-8E33-4D422E55414A}" srcOrd="1" destOrd="0" presId="urn:microsoft.com/office/officeart/2018/2/layout/IconVerticalSolidList"/>
    <dgm:cxn modelId="{F01767D6-4126-4635-9953-500B0D080474}" type="presParOf" srcId="{8829A206-AFA2-4448-AB2C-3C13C60A49C2}" destId="{E0B7A09F-6DC8-44A2-9450-E1251DA4CF98}" srcOrd="2" destOrd="0" presId="urn:microsoft.com/office/officeart/2018/2/layout/IconVerticalSolidList"/>
    <dgm:cxn modelId="{D5A43594-39D3-4567-A028-DF7A4E34C72F}" type="presParOf" srcId="{8829A206-AFA2-4448-AB2C-3C13C60A49C2}" destId="{EA7BFF0A-2E7A-4BCE-AF3D-EA8CEDF7049D}" srcOrd="3" destOrd="0" presId="urn:microsoft.com/office/officeart/2018/2/layout/IconVerticalSolidList"/>
    <dgm:cxn modelId="{8C70C4AD-5AB2-412E-86E2-9CBA2A4BED8E}" type="presParOf" srcId="{C2477744-14DE-4004-9F5F-1498EF83C369}" destId="{516C5D45-9FA7-4057-8903-BA995B960747}" srcOrd="1" destOrd="0" presId="urn:microsoft.com/office/officeart/2018/2/layout/IconVerticalSolidList"/>
    <dgm:cxn modelId="{EF17D25A-6726-4C6D-87C8-734CFDAFEB64}" type="presParOf" srcId="{C2477744-14DE-4004-9F5F-1498EF83C369}" destId="{FE878042-1F7B-4291-A3B1-44E17622BE0E}" srcOrd="2" destOrd="0" presId="urn:microsoft.com/office/officeart/2018/2/layout/IconVerticalSolidList"/>
    <dgm:cxn modelId="{FE625D2F-9895-4C34-B5E8-B56CA88CD765}" type="presParOf" srcId="{FE878042-1F7B-4291-A3B1-44E17622BE0E}" destId="{926BAEE9-6607-4855-ADC7-4FD9DEF0C70B}" srcOrd="0" destOrd="0" presId="urn:microsoft.com/office/officeart/2018/2/layout/IconVerticalSolidList"/>
    <dgm:cxn modelId="{0166D714-A11B-43B9-8BFF-D51FAF08E7DA}" type="presParOf" srcId="{FE878042-1F7B-4291-A3B1-44E17622BE0E}" destId="{5713412A-866F-452B-B711-B258029C6802}" srcOrd="1" destOrd="0" presId="urn:microsoft.com/office/officeart/2018/2/layout/IconVerticalSolidList"/>
    <dgm:cxn modelId="{F18E9374-17B0-4681-9DDB-00F4C35A0108}" type="presParOf" srcId="{FE878042-1F7B-4291-A3B1-44E17622BE0E}" destId="{58173B6A-8598-486E-BBF6-791719B95DA6}" srcOrd="2" destOrd="0" presId="urn:microsoft.com/office/officeart/2018/2/layout/IconVerticalSolidList"/>
    <dgm:cxn modelId="{7B5FECCD-0EB3-4AA5-996C-25ECB03AA928}" type="presParOf" srcId="{FE878042-1F7B-4291-A3B1-44E17622BE0E}" destId="{AF080E8C-F6FD-44BE-B741-57B138B5EEAE}" srcOrd="3" destOrd="0" presId="urn:microsoft.com/office/officeart/2018/2/layout/IconVerticalSolidList"/>
    <dgm:cxn modelId="{CDB8A4A0-3804-46DD-9854-3CA284686D03}" type="presParOf" srcId="{C2477744-14DE-4004-9F5F-1498EF83C369}" destId="{32DD6F11-1602-45AF-90EB-92602FC63F05}" srcOrd="3" destOrd="0" presId="urn:microsoft.com/office/officeart/2018/2/layout/IconVerticalSolidList"/>
    <dgm:cxn modelId="{01305638-2944-4241-B9A9-F61D3C5172BC}" type="presParOf" srcId="{C2477744-14DE-4004-9F5F-1498EF83C369}" destId="{9A088C17-CE52-4270-8193-67097D4DFBF9}" srcOrd="4" destOrd="0" presId="urn:microsoft.com/office/officeart/2018/2/layout/IconVerticalSolidList"/>
    <dgm:cxn modelId="{6F1B03AA-CCB0-48C5-AD41-E257DCC38F49}" type="presParOf" srcId="{9A088C17-CE52-4270-8193-67097D4DFBF9}" destId="{E971772F-100D-494E-8F34-C299FE7204AF}" srcOrd="0" destOrd="0" presId="urn:microsoft.com/office/officeart/2018/2/layout/IconVerticalSolidList"/>
    <dgm:cxn modelId="{3D6A3C35-DEF7-4E73-9A27-210083939F14}" type="presParOf" srcId="{9A088C17-CE52-4270-8193-67097D4DFBF9}" destId="{035F396B-C835-424A-AF95-7DA56AC6E3DB}" srcOrd="1" destOrd="0" presId="urn:microsoft.com/office/officeart/2018/2/layout/IconVerticalSolidList"/>
    <dgm:cxn modelId="{98BA119C-DA66-4EFB-ACA5-00111C408315}" type="presParOf" srcId="{9A088C17-CE52-4270-8193-67097D4DFBF9}" destId="{82CD0DF3-E1F8-4032-9B74-1AA138BB339B}" srcOrd="2" destOrd="0" presId="urn:microsoft.com/office/officeart/2018/2/layout/IconVerticalSolidList"/>
    <dgm:cxn modelId="{B88FD84A-4A82-4695-BE19-3F99D281A3EA}" type="presParOf" srcId="{9A088C17-CE52-4270-8193-67097D4DFBF9}" destId="{573AD3BF-AE42-430F-9EC0-AF16446691E7}" srcOrd="3" destOrd="0" presId="urn:microsoft.com/office/officeart/2018/2/layout/IconVerticalSolidList"/>
    <dgm:cxn modelId="{6514A24A-90CB-4EA9-97BE-4DA2EA5A379C}" type="presParOf" srcId="{C2477744-14DE-4004-9F5F-1498EF83C369}" destId="{D7A443E4-8146-43AF-802F-CB097FFED190}" srcOrd="5" destOrd="0" presId="urn:microsoft.com/office/officeart/2018/2/layout/IconVerticalSolidList"/>
    <dgm:cxn modelId="{B34D0BA8-2DE1-4519-93DC-78FECF261E5A}" type="presParOf" srcId="{C2477744-14DE-4004-9F5F-1498EF83C369}" destId="{26191A11-934C-4A68-AA30-61817F0C14C2}" srcOrd="6" destOrd="0" presId="urn:microsoft.com/office/officeart/2018/2/layout/IconVerticalSolidList"/>
    <dgm:cxn modelId="{97C18CE2-E40B-4A10-A8AD-808EEE3DAE4C}" type="presParOf" srcId="{26191A11-934C-4A68-AA30-61817F0C14C2}" destId="{A8B6B60C-572D-4BCA-8875-94436C2867D7}" srcOrd="0" destOrd="0" presId="urn:microsoft.com/office/officeart/2018/2/layout/IconVerticalSolidList"/>
    <dgm:cxn modelId="{660D2E3C-10BB-4C3F-8C04-B885453525DA}" type="presParOf" srcId="{26191A11-934C-4A68-AA30-61817F0C14C2}" destId="{9DFA49EC-D831-4008-AAE7-20E149CA9986}" srcOrd="1" destOrd="0" presId="urn:microsoft.com/office/officeart/2018/2/layout/IconVerticalSolidList"/>
    <dgm:cxn modelId="{8B6C3D2F-F8B0-4B4C-B827-7578AB03524C}" type="presParOf" srcId="{26191A11-934C-4A68-AA30-61817F0C14C2}" destId="{44A421A2-9C71-4C22-A77F-F8D3AE6494CC}" srcOrd="2" destOrd="0" presId="urn:microsoft.com/office/officeart/2018/2/layout/IconVerticalSolidList"/>
    <dgm:cxn modelId="{48A62F34-670B-475C-8184-B2D57541CF39}" type="presParOf" srcId="{26191A11-934C-4A68-AA30-61817F0C14C2}" destId="{2BE51D0E-F2CE-4A7C-BDAA-ACADC1E997DE}" srcOrd="3" destOrd="0" presId="urn:microsoft.com/office/officeart/2018/2/layout/IconVerticalSolidList"/>
    <dgm:cxn modelId="{856276DD-DD96-4AFE-8A9F-27571014780E}" type="presParOf" srcId="{C2477744-14DE-4004-9F5F-1498EF83C369}" destId="{19D0E1C6-C830-4BB8-9A1C-0ACCC373EC22}" srcOrd="7" destOrd="0" presId="urn:microsoft.com/office/officeart/2018/2/layout/IconVerticalSolidList"/>
    <dgm:cxn modelId="{FC92A131-046C-4489-BC68-6BF0F2412970}" type="presParOf" srcId="{C2477744-14DE-4004-9F5F-1498EF83C369}" destId="{7C5D4245-BAF4-402C-920A-3DA60EC843DA}" srcOrd="8" destOrd="0" presId="urn:microsoft.com/office/officeart/2018/2/layout/IconVerticalSolidList"/>
    <dgm:cxn modelId="{4E9A0CB3-67B4-47B7-84B8-3D1BE8AB6173}" type="presParOf" srcId="{7C5D4245-BAF4-402C-920A-3DA60EC843DA}" destId="{A25675BE-69F4-4E9D-8102-9882E4EC4145}" srcOrd="0" destOrd="0" presId="urn:microsoft.com/office/officeart/2018/2/layout/IconVerticalSolidList"/>
    <dgm:cxn modelId="{84AB9959-39CD-41FB-ACF9-359ABD555DCC}" type="presParOf" srcId="{7C5D4245-BAF4-402C-920A-3DA60EC843DA}" destId="{FE5E6763-AF66-4CAE-8976-023076F1980C}" srcOrd="1" destOrd="0" presId="urn:microsoft.com/office/officeart/2018/2/layout/IconVerticalSolidList"/>
    <dgm:cxn modelId="{B6959115-CCBC-46A9-8077-ABD0A953AEA9}" type="presParOf" srcId="{7C5D4245-BAF4-402C-920A-3DA60EC843DA}" destId="{FCCA08A2-6EA0-4939-9E55-76AD54E6D496}" srcOrd="2" destOrd="0" presId="urn:microsoft.com/office/officeart/2018/2/layout/IconVerticalSolidList"/>
    <dgm:cxn modelId="{DB06C5F5-4C8C-45B2-B136-4B7FCE761A84}" type="presParOf" srcId="{7C5D4245-BAF4-402C-920A-3DA60EC843DA}" destId="{A8FEA1A4-346C-47F2-A616-781C0D2CF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A0C2C3-3F62-48EC-99F2-0F4C0B60BD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1DFBB3C4-D8E8-46D6-B899-08461B7FCC52}">
      <dgm:prSet/>
      <dgm:spPr/>
      <dgm:t>
        <a:bodyPr/>
        <a:lstStyle/>
        <a:p>
          <a:r>
            <a:rPr lang="en-US"/>
            <a:t>Use data type </a:t>
          </a:r>
          <a:r>
            <a:rPr lang="en-US" b="1"/>
            <a:t>list</a:t>
          </a:r>
          <a:r>
            <a:rPr lang="en-US"/>
            <a:t> to store list of word</a:t>
          </a:r>
        </a:p>
      </dgm:t>
    </dgm:pt>
    <dgm:pt modelId="{7F2F5789-CF5E-486F-8166-CA65082487C1}" type="parTrans" cxnId="{575DE4E7-CFF1-48C8-923A-EB362A2BBF65}">
      <dgm:prSet/>
      <dgm:spPr/>
      <dgm:t>
        <a:bodyPr/>
        <a:lstStyle/>
        <a:p>
          <a:endParaRPr lang="en-US"/>
        </a:p>
      </dgm:t>
    </dgm:pt>
    <dgm:pt modelId="{C280ABF1-22A2-4D9C-8B07-D04CD674CB79}" type="sibTrans" cxnId="{575DE4E7-CFF1-48C8-923A-EB362A2BBF65}">
      <dgm:prSet/>
      <dgm:spPr/>
      <dgm:t>
        <a:bodyPr/>
        <a:lstStyle/>
        <a:p>
          <a:endParaRPr lang="en-US"/>
        </a:p>
      </dgm:t>
    </dgm:pt>
    <dgm:pt modelId="{7133E82D-5031-44F6-98D0-59333285E9F3}">
      <dgm:prSet/>
      <dgm:spPr/>
      <dgm:t>
        <a:bodyPr/>
        <a:lstStyle/>
        <a:p>
          <a:r>
            <a:rPr lang="en-US" dirty="0"/>
            <a:t>Use random library </a:t>
          </a:r>
          <a:r>
            <a:rPr lang="en-US" b="1" dirty="0" err="1"/>
            <a:t>random.choice</a:t>
          </a:r>
          <a:r>
            <a:rPr lang="en-US" b="1" dirty="0"/>
            <a:t>(</a:t>
          </a:r>
          <a:r>
            <a:rPr lang="en-US" b="1" dirty="0" err="1"/>
            <a:t>listOfWord</a:t>
          </a:r>
          <a:r>
            <a:rPr lang="en-US" b="1" dirty="0"/>
            <a:t>)</a:t>
          </a:r>
          <a:r>
            <a:rPr lang="en-US" dirty="0"/>
            <a:t> to pick one word from the list</a:t>
          </a:r>
        </a:p>
      </dgm:t>
    </dgm:pt>
    <dgm:pt modelId="{EB235868-C090-471C-BED9-D46853EC28AD}" type="parTrans" cxnId="{ED65F5FE-5E94-4AA2-9455-04ED6D5B1AFD}">
      <dgm:prSet/>
      <dgm:spPr/>
      <dgm:t>
        <a:bodyPr/>
        <a:lstStyle/>
        <a:p>
          <a:endParaRPr lang="en-US"/>
        </a:p>
      </dgm:t>
    </dgm:pt>
    <dgm:pt modelId="{BEFE6AD0-B46B-4834-875F-0017B685789E}" type="sibTrans" cxnId="{ED65F5FE-5E94-4AA2-9455-04ED6D5B1AFD}">
      <dgm:prSet/>
      <dgm:spPr/>
      <dgm:t>
        <a:bodyPr/>
        <a:lstStyle/>
        <a:p>
          <a:endParaRPr lang="en-US"/>
        </a:p>
      </dgm:t>
    </dgm:pt>
    <dgm:pt modelId="{50E6DC3B-62CE-430C-A147-C43D3477EFFC}" type="pres">
      <dgm:prSet presAssocID="{9CA0C2C3-3F62-48EC-99F2-0F4C0B60BDE9}" presName="root" presStyleCnt="0">
        <dgm:presLayoutVars>
          <dgm:dir/>
          <dgm:resizeHandles val="exact"/>
        </dgm:presLayoutVars>
      </dgm:prSet>
      <dgm:spPr/>
    </dgm:pt>
    <dgm:pt modelId="{E8673D5C-0BCE-4A19-ACFF-F31C7C4BF102}" type="pres">
      <dgm:prSet presAssocID="{1DFBB3C4-D8E8-46D6-B899-08461B7FCC52}" presName="compNode" presStyleCnt="0"/>
      <dgm:spPr/>
    </dgm:pt>
    <dgm:pt modelId="{21030BF8-BA5A-480E-9DC7-BCDC8DC82B8C}" type="pres">
      <dgm:prSet presAssocID="{1DFBB3C4-D8E8-46D6-B899-08461B7FCC52}" presName="bgRect" presStyleLbl="bgShp" presStyleIdx="0" presStyleCnt="2"/>
      <dgm:spPr/>
    </dgm:pt>
    <dgm:pt modelId="{13082F1B-E946-45D1-BDC7-5F22318256E1}" type="pres">
      <dgm:prSet presAssocID="{1DFBB3C4-D8E8-46D6-B899-08461B7FCC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DABEDEC-1426-4874-9A9B-D1450D78264E}" type="pres">
      <dgm:prSet presAssocID="{1DFBB3C4-D8E8-46D6-B899-08461B7FCC52}" presName="spaceRect" presStyleCnt="0"/>
      <dgm:spPr/>
    </dgm:pt>
    <dgm:pt modelId="{605C8091-02EA-4B91-A281-F081166741C3}" type="pres">
      <dgm:prSet presAssocID="{1DFBB3C4-D8E8-46D6-B899-08461B7FCC52}" presName="parTx" presStyleLbl="revTx" presStyleIdx="0" presStyleCnt="2">
        <dgm:presLayoutVars>
          <dgm:chMax val="0"/>
          <dgm:chPref val="0"/>
        </dgm:presLayoutVars>
      </dgm:prSet>
      <dgm:spPr/>
    </dgm:pt>
    <dgm:pt modelId="{F1294135-521D-42AD-8623-B8717955121B}" type="pres">
      <dgm:prSet presAssocID="{C280ABF1-22A2-4D9C-8B07-D04CD674CB79}" presName="sibTrans" presStyleCnt="0"/>
      <dgm:spPr/>
    </dgm:pt>
    <dgm:pt modelId="{26A11418-4AFA-4A9A-BA3D-51FD79186D26}" type="pres">
      <dgm:prSet presAssocID="{7133E82D-5031-44F6-98D0-59333285E9F3}" presName="compNode" presStyleCnt="0"/>
      <dgm:spPr/>
    </dgm:pt>
    <dgm:pt modelId="{06B7972E-33A6-4214-81B8-57796324225C}" type="pres">
      <dgm:prSet presAssocID="{7133E82D-5031-44F6-98D0-59333285E9F3}" presName="bgRect" presStyleLbl="bgShp" presStyleIdx="1" presStyleCnt="2"/>
      <dgm:spPr/>
    </dgm:pt>
    <dgm:pt modelId="{BDC6C7B6-0FCD-4D99-B42D-8918C8B35C4B}" type="pres">
      <dgm:prSet presAssocID="{7133E82D-5031-44F6-98D0-59333285E9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1BAC064E-C794-45D7-BB3E-7A6B5E1DAD61}" type="pres">
      <dgm:prSet presAssocID="{7133E82D-5031-44F6-98D0-59333285E9F3}" presName="spaceRect" presStyleCnt="0"/>
      <dgm:spPr/>
    </dgm:pt>
    <dgm:pt modelId="{5688ECCC-29D1-49CE-A89D-49BFD2400291}" type="pres">
      <dgm:prSet presAssocID="{7133E82D-5031-44F6-98D0-59333285E9F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891D62A-7331-4240-B9EE-9D43A363D17B}" type="presOf" srcId="{1DFBB3C4-D8E8-46D6-B899-08461B7FCC52}" destId="{605C8091-02EA-4B91-A281-F081166741C3}" srcOrd="0" destOrd="0" presId="urn:microsoft.com/office/officeart/2018/2/layout/IconVerticalSolidList"/>
    <dgm:cxn modelId="{7A68A63B-1395-4D4D-B218-0584E0F8D815}" type="presOf" srcId="{7133E82D-5031-44F6-98D0-59333285E9F3}" destId="{5688ECCC-29D1-49CE-A89D-49BFD2400291}" srcOrd="0" destOrd="0" presId="urn:microsoft.com/office/officeart/2018/2/layout/IconVerticalSolidList"/>
    <dgm:cxn modelId="{575DE4E7-CFF1-48C8-923A-EB362A2BBF65}" srcId="{9CA0C2C3-3F62-48EC-99F2-0F4C0B60BDE9}" destId="{1DFBB3C4-D8E8-46D6-B899-08461B7FCC52}" srcOrd="0" destOrd="0" parTransId="{7F2F5789-CF5E-486F-8166-CA65082487C1}" sibTransId="{C280ABF1-22A2-4D9C-8B07-D04CD674CB79}"/>
    <dgm:cxn modelId="{04409FED-01E9-48BB-BB62-6330A3652717}" type="presOf" srcId="{9CA0C2C3-3F62-48EC-99F2-0F4C0B60BDE9}" destId="{50E6DC3B-62CE-430C-A147-C43D3477EFFC}" srcOrd="0" destOrd="0" presId="urn:microsoft.com/office/officeart/2018/2/layout/IconVerticalSolidList"/>
    <dgm:cxn modelId="{ED65F5FE-5E94-4AA2-9455-04ED6D5B1AFD}" srcId="{9CA0C2C3-3F62-48EC-99F2-0F4C0B60BDE9}" destId="{7133E82D-5031-44F6-98D0-59333285E9F3}" srcOrd="1" destOrd="0" parTransId="{EB235868-C090-471C-BED9-D46853EC28AD}" sibTransId="{BEFE6AD0-B46B-4834-875F-0017B685789E}"/>
    <dgm:cxn modelId="{933D944A-4157-4228-878F-80351EB2EC0F}" type="presParOf" srcId="{50E6DC3B-62CE-430C-A147-C43D3477EFFC}" destId="{E8673D5C-0BCE-4A19-ACFF-F31C7C4BF102}" srcOrd="0" destOrd="0" presId="urn:microsoft.com/office/officeart/2018/2/layout/IconVerticalSolidList"/>
    <dgm:cxn modelId="{B3B97F5A-9AE4-4E02-8E4A-7F4D6D8D33B3}" type="presParOf" srcId="{E8673D5C-0BCE-4A19-ACFF-F31C7C4BF102}" destId="{21030BF8-BA5A-480E-9DC7-BCDC8DC82B8C}" srcOrd="0" destOrd="0" presId="urn:microsoft.com/office/officeart/2018/2/layout/IconVerticalSolidList"/>
    <dgm:cxn modelId="{3F69503A-0B3B-406C-A59D-13A25DB1B88B}" type="presParOf" srcId="{E8673D5C-0BCE-4A19-ACFF-F31C7C4BF102}" destId="{13082F1B-E946-45D1-BDC7-5F22318256E1}" srcOrd="1" destOrd="0" presId="urn:microsoft.com/office/officeart/2018/2/layout/IconVerticalSolidList"/>
    <dgm:cxn modelId="{66A287F1-F010-42A5-8ED9-E2F0F6D42E0E}" type="presParOf" srcId="{E8673D5C-0BCE-4A19-ACFF-F31C7C4BF102}" destId="{4DABEDEC-1426-4874-9A9B-D1450D78264E}" srcOrd="2" destOrd="0" presId="urn:microsoft.com/office/officeart/2018/2/layout/IconVerticalSolidList"/>
    <dgm:cxn modelId="{0EEC66B4-FE67-4242-A31E-DFAA70530DDB}" type="presParOf" srcId="{E8673D5C-0BCE-4A19-ACFF-F31C7C4BF102}" destId="{605C8091-02EA-4B91-A281-F081166741C3}" srcOrd="3" destOrd="0" presId="urn:microsoft.com/office/officeart/2018/2/layout/IconVerticalSolidList"/>
    <dgm:cxn modelId="{0662DC27-7DA9-45E7-AADB-822749DBF84A}" type="presParOf" srcId="{50E6DC3B-62CE-430C-A147-C43D3477EFFC}" destId="{F1294135-521D-42AD-8623-B8717955121B}" srcOrd="1" destOrd="0" presId="urn:microsoft.com/office/officeart/2018/2/layout/IconVerticalSolidList"/>
    <dgm:cxn modelId="{A9330EF0-D377-4101-87E1-8C55DD2328AF}" type="presParOf" srcId="{50E6DC3B-62CE-430C-A147-C43D3477EFFC}" destId="{26A11418-4AFA-4A9A-BA3D-51FD79186D26}" srcOrd="2" destOrd="0" presId="urn:microsoft.com/office/officeart/2018/2/layout/IconVerticalSolidList"/>
    <dgm:cxn modelId="{CF07BF0E-5C53-4CB9-AA9A-DD111D4391EE}" type="presParOf" srcId="{26A11418-4AFA-4A9A-BA3D-51FD79186D26}" destId="{06B7972E-33A6-4214-81B8-57796324225C}" srcOrd="0" destOrd="0" presId="urn:microsoft.com/office/officeart/2018/2/layout/IconVerticalSolidList"/>
    <dgm:cxn modelId="{72298C01-11E8-4CDF-B4ED-DB47F64C208B}" type="presParOf" srcId="{26A11418-4AFA-4A9A-BA3D-51FD79186D26}" destId="{BDC6C7B6-0FCD-4D99-B42D-8918C8B35C4B}" srcOrd="1" destOrd="0" presId="urn:microsoft.com/office/officeart/2018/2/layout/IconVerticalSolidList"/>
    <dgm:cxn modelId="{E662328D-3164-4D87-9F0D-D6C4C743A319}" type="presParOf" srcId="{26A11418-4AFA-4A9A-BA3D-51FD79186D26}" destId="{1BAC064E-C794-45D7-BB3E-7A6B5E1DAD61}" srcOrd="2" destOrd="0" presId="urn:microsoft.com/office/officeart/2018/2/layout/IconVerticalSolidList"/>
    <dgm:cxn modelId="{7FD2A19B-DC3E-4514-BADC-2D6FC482D246}" type="presParOf" srcId="{26A11418-4AFA-4A9A-BA3D-51FD79186D26}" destId="{5688ECCC-29D1-49CE-A89D-49BFD24002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FE7FD2-88EB-48D7-86A4-A6947ACA2662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13DC9F-8653-4CCA-946F-E9FBE128A3DD}">
      <dgm:prSet/>
      <dgm:spPr/>
      <dgm:t>
        <a:bodyPr/>
        <a:lstStyle/>
        <a:p>
          <a:r>
            <a:rPr lang="en-US"/>
            <a:t>Create</a:t>
          </a:r>
        </a:p>
      </dgm:t>
    </dgm:pt>
    <dgm:pt modelId="{0AF10AD5-235A-4BBC-9F0E-2D8A219E467D}" type="parTrans" cxnId="{E5917EF7-0E21-4463-8BD5-4E387C726859}">
      <dgm:prSet/>
      <dgm:spPr/>
      <dgm:t>
        <a:bodyPr/>
        <a:lstStyle/>
        <a:p>
          <a:endParaRPr lang="en-US"/>
        </a:p>
      </dgm:t>
    </dgm:pt>
    <dgm:pt modelId="{893E12CB-BD42-4790-8EBF-0B621AC966C3}" type="sibTrans" cxnId="{E5917EF7-0E21-4463-8BD5-4E387C726859}">
      <dgm:prSet/>
      <dgm:spPr/>
      <dgm:t>
        <a:bodyPr/>
        <a:lstStyle/>
        <a:p>
          <a:endParaRPr lang="en-US"/>
        </a:p>
      </dgm:t>
    </dgm:pt>
    <dgm:pt modelId="{00C61793-F041-45D3-9B23-607E553498CC}">
      <dgm:prSet/>
      <dgm:spPr/>
      <dgm:t>
        <a:bodyPr/>
        <a:lstStyle/>
        <a:p>
          <a:r>
            <a:rPr lang="en-US" dirty="0"/>
            <a:t>Create a while loop to execute for 2 conditions (using </a:t>
          </a:r>
          <a:r>
            <a:rPr lang="en-US" dirty="0">
              <a:latin typeface="Courier New" panose="02070309020205020404" pitchFamily="49" charset="0"/>
              <a:cs typeface="Courier New" panose="02070309020205020404" pitchFamily="49" charset="0"/>
            </a:rPr>
            <a:t>and</a:t>
          </a:r>
          <a:r>
            <a:rPr lang="en-US" dirty="0"/>
            <a:t>):</a:t>
          </a:r>
        </a:p>
        <a:p>
          <a:r>
            <a:rPr lang="en-US" dirty="0"/>
            <a:t>attempts &gt; 0 and not </a:t>
          </a:r>
          <a:r>
            <a:rPr lang="en-US" dirty="0" err="1"/>
            <a:t>guess_matches</a:t>
          </a:r>
          <a:endParaRPr lang="en-US" dirty="0"/>
        </a:p>
      </dgm:t>
    </dgm:pt>
    <dgm:pt modelId="{19524166-5C66-412C-9346-6339FD8C9E6D}" type="parTrans" cxnId="{CBB03FFA-0BD5-4427-9F7C-29F71EFAF992}">
      <dgm:prSet/>
      <dgm:spPr/>
      <dgm:t>
        <a:bodyPr/>
        <a:lstStyle/>
        <a:p>
          <a:endParaRPr lang="en-US"/>
        </a:p>
      </dgm:t>
    </dgm:pt>
    <dgm:pt modelId="{DEA4DF96-A7FE-4765-B457-03ACBD234003}" type="sibTrans" cxnId="{CBB03FFA-0BD5-4427-9F7C-29F71EFAF992}">
      <dgm:prSet/>
      <dgm:spPr/>
      <dgm:t>
        <a:bodyPr/>
        <a:lstStyle/>
        <a:p>
          <a:endParaRPr lang="en-US"/>
        </a:p>
      </dgm:t>
    </dgm:pt>
    <dgm:pt modelId="{50F09CDF-11D2-4C6C-8DED-4F5C4C0859AB}">
      <dgm:prSet/>
      <dgm:spPr/>
      <dgm:t>
        <a:bodyPr/>
        <a:lstStyle/>
        <a:p>
          <a:r>
            <a:rPr lang="en-US"/>
            <a:t>Ask</a:t>
          </a:r>
        </a:p>
      </dgm:t>
    </dgm:pt>
    <dgm:pt modelId="{13303CF3-8030-48BD-96C9-0381A68066F3}" type="parTrans" cxnId="{FAC65303-5E3C-4005-8C9F-29C747C1B4DB}">
      <dgm:prSet/>
      <dgm:spPr/>
      <dgm:t>
        <a:bodyPr/>
        <a:lstStyle/>
        <a:p>
          <a:endParaRPr lang="en-US"/>
        </a:p>
      </dgm:t>
    </dgm:pt>
    <dgm:pt modelId="{EBDD5315-B1EB-45A8-9AC4-5CA13FE674BF}" type="sibTrans" cxnId="{FAC65303-5E3C-4005-8C9F-29C747C1B4DB}">
      <dgm:prSet/>
      <dgm:spPr/>
      <dgm:t>
        <a:bodyPr/>
        <a:lstStyle/>
        <a:p>
          <a:endParaRPr lang="en-US"/>
        </a:p>
      </dgm:t>
    </dgm:pt>
    <dgm:pt modelId="{F1FB76FA-5589-49CA-A40A-3D2991D622AE}">
      <dgm:prSet/>
      <dgm:spPr/>
      <dgm:t>
        <a:bodyPr/>
        <a:lstStyle/>
        <a:p>
          <a:r>
            <a:rPr lang="en-US"/>
            <a:t>Ask user to guess one character – make sure user only input 1 character</a:t>
          </a:r>
        </a:p>
      </dgm:t>
    </dgm:pt>
    <dgm:pt modelId="{A516B5CB-ADF5-4B37-AAA6-1E35D99E8F91}" type="parTrans" cxnId="{FBD90CB9-8B09-43C9-A6B9-1D8B9D3158C4}">
      <dgm:prSet/>
      <dgm:spPr/>
      <dgm:t>
        <a:bodyPr/>
        <a:lstStyle/>
        <a:p>
          <a:endParaRPr lang="en-US"/>
        </a:p>
      </dgm:t>
    </dgm:pt>
    <dgm:pt modelId="{64A918E5-EB06-4351-887B-CE705CFD0815}" type="sibTrans" cxnId="{FBD90CB9-8B09-43C9-A6B9-1D8B9D3158C4}">
      <dgm:prSet/>
      <dgm:spPr/>
      <dgm:t>
        <a:bodyPr/>
        <a:lstStyle/>
        <a:p>
          <a:endParaRPr lang="en-US"/>
        </a:p>
      </dgm:t>
    </dgm:pt>
    <dgm:pt modelId="{4BFBD83A-0094-4A58-9118-5842CF85A89D}">
      <dgm:prSet/>
      <dgm:spPr/>
      <dgm:t>
        <a:bodyPr/>
        <a:lstStyle/>
        <a:p>
          <a:r>
            <a:rPr lang="en-US"/>
            <a:t>Append</a:t>
          </a:r>
        </a:p>
      </dgm:t>
    </dgm:pt>
    <dgm:pt modelId="{940AAF4A-946C-4961-ACB4-C6FEBC627610}" type="parTrans" cxnId="{1CAFF583-5D45-4E96-AFF2-8AE9D2E67556}">
      <dgm:prSet/>
      <dgm:spPr/>
      <dgm:t>
        <a:bodyPr/>
        <a:lstStyle/>
        <a:p>
          <a:endParaRPr lang="en-US"/>
        </a:p>
      </dgm:t>
    </dgm:pt>
    <dgm:pt modelId="{87FC91A5-3EE1-4F1D-AF67-E3BE294C01FC}" type="sibTrans" cxnId="{1CAFF583-5D45-4E96-AFF2-8AE9D2E67556}">
      <dgm:prSet/>
      <dgm:spPr/>
      <dgm:t>
        <a:bodyPr/>
        <a:lstStyle/>
        <a:p>
          <a:endParaRPr lang="en-US"/>
        </a:p>
      </dgm:t>
    </dgm:pt>
    <dgm:pt modelId="{1F850C86-F229-406A-B82C-40371C73927F}">
      <dgm:prSet/>
      <dgm:spPr/>
      <dgm:t>
        <a:bodyPr/>
        <a:lstStyle/>
        <a:p>
          <a:r>
            <a:rPr lang="en-US"/>
            <a:t>Append the character to the list variable guesses</a:t>
          </a:r>
        </a:p>
      </dgm:t>
    </dgm:pt>
    <dgm:pt modelId="{6BA1C542-93C3-476D-96C8-895CC9E4E80F}" type="parTrans" cxnId="{4F6F2B8E-0830-462C-89FC-BEAB7B4EBBB3}">
      <dgm:prSet/>
      <dgm:spPr/>
      <dgm:t>
        <a:bodyPr/>
        <a:lstStyle/>
        <a:p>
          <a:endParaRPr lang="en-US"/>
        </a:p>
      </dgm:t>
    </dgm:pt>
    <dgm:pt modelId="{9AAD2A7A-E47D-45D6-B4C9-D991C4B8FD12}" type="sibTrans" cxnId="{4F6F2B8E-0830-462C-89FC-BEAB7B4EBBB3}">
      <dgm:prSet/>
      <dgm:spPr/>
      <dgm:t>
        <a:bodyPr/>
        <a:lstStyle/>
        <a:p>
          <a:endParaRPr lang="en-US"/>
        </a:p>
      </dgm:t>
    </dgm:pt>
    <dgm:pt modelId="{FB12C54E-83DA-4D73-9259-EB7F7466589A}">
      <dgm:prSet/>
      <dgm:spPr/>
      <dgm:t>
        <a:bodyPr/>
        <a:lstStyle/>
        <a:p>
          <a:r>
            <a:rPr lang="en-US"/>
            <a:t>Subtract</a:t>
          </a:r>
        </a:p>
      </dgm:t>
    </dgm:pt>
    <dgm:pt modelId="{1F4E7519-EBC2-43E5-BF55-3FA32BDA56D1}" type="parTrans" cxnId="{C9E18B1E-B741-4B8F-8BD6-55C6278AF099}">
      <dgm:prSet/>
      <dgm:spPr/>
      <dgm:t>
        <a:bodyPr/>
        <a:lstStyle/>
        <a:p>
          <a:endParaRPr lang="en-US"/>
        </a:p>
      </dgm:t>
    </dgm:pt>
    <dgm:pt modelId="{5EA4E7C5-9F42-4FFD-9896-D122304EB39D}" type="sibTrans" cxnId="{C9E18B1E-B741-4B8F-8BD6-55C6278AF099}">
      <dgm:prSet/>
      <dgm:spPr/>
      <dgm:t>
        <a:bodyPr/>
        <a:lstStyle/>
        <a:p>
          <a:endParaRPr lang="en-US"/>
        </a:p>
      </dgm:t>
    </dgm:pt>
    <dgm:pt modelId="{13876BCE-FC47-4233-9B58-5D8900ADE389}">
      <dgm:prSet/>
      <dgm:spPr/>
      <dgm:t>
        <a:bodyPr/>
        <a:lstStyle/>
        <a:p>
          <a:r>
            <a:rPr lang="en-US" dirty="0"/>
            <a:t>Subtract a chance from attempts</a:t>
          </a:r>
        </a:p>
      </dgm:t>
    </dgm:pt>
    <dgm:pt modelId="{5BE6A74E-9B6D-435D-A4AD-16ECE48D175E}" type="parTrans" cxnId="{5C6DD6A4-BF3C-48BB-A307-89E4B463745C}">
      <dgm:prSet/>
      <dgm:spPr/>
      <dgm:t>
        <a:bodyPr/>
        <a:lstStyle/>
        <a:p>
          <a:endParaRPr lang="en-US"/>
        </a:p>
      </dgm:t>
    </dgm:pt>
    <dgm:pt modelId="{64CC5064-9A22-449D-AA4F-82115F6C1E2B}" type="sibTrans" cxnId="{5C6DD6A4-BF3C-48BB-A307-89E4B463745C}">
      <dgm:prSet/>
      <dgm:spPr/>
      <dgm:t>
        <a:bodyPr/>
        <a:lstStyle/>
        <a:p>
          <a:endParaRPr lang="en-US"/>
        </a:p>
      </dgm:t>
    </dgm:pt>
    <dgm:pt modelId="{6F65FF98-66EB-4587-AE24-76CBAB271DC3}" type="pres">
      <dgm:prSet presAssocID="{C5FE7FD2-88EB-48D7-86A4-A6947ACA2662}" presName="Name0" presStyleCnt="0">
        <dgm:presLayoutVars>
          <dgm:dir/>
          <dgm:animLvl val="lvl"/>
          <dgm:resizeHandles val="exact"/>
        </dgm:presLayoutVars>
      </dgm:prSet>
      <dgm:spPr/>
    </dgm:pt>
    <dgm:pt modelId="{6CB065E7-B556-4777-95B4-D23B3BB10E1A}" type="pres">
      <dgm:prSet presAssocID="{D813DC9F-8653-4CCA-946F-E9FBE128A3DD}" presName="linNode" presStyleCnt="0"/>
      <dgm:spPr/>
    </dgm:pt>
    <dgm:pt modelId="{28594694-C6AD-4995-807C-A7BC7B4A241E}" type="pres">
      <dgm:prSet presAssocID="{D813DC9F-8653-4CCA-946F-E9FBE128A3DD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CB8927FD-D5F9-4924-B6D3-320459C6D6E8}" type="pres">
      <dgm:prSet presAssocID="{D813DC9F-8653-4CCA-946F-E9FBE128A3DD}" presName="descendantText" presStyleLbl="alignNode1" presStyleIdx="0" presStyleCnt="4">
        <dgm:presLayoutVars>
          <dgm:bulletEnabled/>
        </dgm:presLayoutVars>
      </dgm:prSet>
      <dgm:spPr/>
    </dgm:pt>
    <dgm:pt modelId="{8E0A8642-D8FE-41D5-AB38-30734D56D0BA}" type="pres">
      <dgm:prSet presAssocID="{893E12CB-BD42-4790-8EBF-0B621AC966C3}" presName="sp" presStyleCnt="0"/>
      <dgm:spPr/>
    </dgm:pt>
    <dgm:pt modelId="{13B182D7-BC3F-4272-B7EC-BDD71137C902}" type="pres">
      <dgm:prSet presAssocID="{50F09CDF-11D2-4C6C-8DED-4F5C4C0859AB}" presName="linNode" presStyleCnt="0"/>
      <dgm:spPr/>
    </dgm:pt>
    <dgm:pt modelId="{838EAEA7-22C5-40F4-9541-73329474A6E4}" type="pres">
      <dgm:prSet presAssocID="{50F09CDF-11D2-4C6C-8DED-4F5C4C0859AB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29E6A03F-03D3-4F11-8E5B-3BF18430951C}" type="pres">
      <dgm:prSet presAssocID="{50F09CDF-11D2-4C6C-8DED-4F5C4C0859AB}" presName="descendantText" presStyleLbl="alignNode1" presStyleIdx="1" presStyleCnt="4">
        <dgm:presLayoutVars>
          <dgm:bulletEnabled/>
        </dgm:presLayoutVars>
      </dgm:prSet>
      <dgm:spPr/>
    </dgm:pt>
    <dgm:pt modelId="{7813366D-67B3-4CDC-BDF0-CBB1D2488EE4}" type="pres">
      <dgm:prSet presAssocID="{EBDD5315-B1EB-45A8-9AC4-5CA13FE674BF}" presName="sp" presStyleCnt="0"/>
      <dgm:spPr/>
    </dgm:pt>
    <dgm:pt modelId="{09005C69-9808-4199-BF6F-1D235F554EB7}" type="pres">
      <dgm:prSet presAssocID="{4BFBD83A-0094-4A58-9118-5842CF85A89D}" presName="linNode" presStyleCnt="0"/>
      <dgm:spPr/>
    </dgm:pt>
    <dgm:pt modelId="{FF7A085B-2322-4FF3-BDAA-955AD23EA877}" type="pres">
      <dgm:prSet presAssocID="{4BFBD83A-0094-4A58-9118-5842CF85A89D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D2E70A54-C118-4EA7-9E79-E1CCF955BA66}" type="pres">
      <dgm:prSet presAssocID="{4BFBD83A-0094-4A58-9118-5842CF85A89D}" presName="descendantText" presStyleLbl="alignNode1" presStyleIdx="2" presStyleCnt="4">
        <dgm:presLayoutVars>
          <dgm:bulletEnabled/>
        </dgm:presLayoutVars>
      </dgm:prSet>
      <dgm:spPr/>
    </dgm:pt>
    <dgm:pt modelId="{81BA9E1A-44DA-4AFC-81D9-750A1E3EDAC2}" type="pres">
      <dgm:prSet presAssocID="{87FC91A5-3EE1-4F1D-AF67-E3BE294C01FC}" presName="sp" presStyleCnt="0"/>
      <dgm:spPr/>
    </dgm:pt>
    <dgm:pt modelId="{E9BBB595-6D01-4609-9F71-67C6A4F68751}" type="pres">
      <dgm:prSet presAssocID="{FB12C54E-83DA-4D73-9259-EB7F7466589A}" presName="linNode" presStyleCnt="0"/>
      <dgm:spPr/>
    </dgm:pt>
    <dgm:pt modelId="{75198D87-A270-4868-AAA4-075508E900E0}" type="pres">
      <dgm:prSet presAssocID="{FB12C54E-83DA-4D73-9259-EB7F7466589A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9A0AED53-B47F-4365-8A07-934BAB08EA5D}" type="pres">
      <dgm:prSet presAssocID="{FB12C54E-83DA-4D73-9259-EB7F7466589A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FAC65303-5E3C-4005-8C9F-29C747C1B4DB}" srcId="{C5FE7FD2-88EB-48D7-86A4-A6947ACA2662}" destId="{50F09CDF-11D2-4C6C-8DED-4F5C4C0859AB}" srcOrd="1" destOrd="0" parTransId="{13303CF3-8030-48BD-96C9-0381A68066F3}" sibTransId="{EBDD5315-B1EB-45A8-9AC4-5CA13FE674BF}"/>
    <dgm:cxn modelId="{C9E18B1E-B741-4B8F-8BD6-55C6278AF099}" srcId="{C5FE7FD2-88EB-48D7-86A4-A6947ACA2662}" destId="{FB12C54E-83DA-4D73-9259-EB7F7466589A}" srcOrd="3" destOrd="0" parTransId="{1F4E7519-EBC2-43E5-BF55-3FA32BDA56D1}" sibTransId="{5EA4E7C5-9F42-4FFD-9896-D122304EB39D}"/>
    <dgm:cxn modelId="{2A743F1F-11DE-46A4-8B1E-54B56A754611}" type="presOf" srcId="{FB12C54E-83DA-4D73-9259-EB7F7466589A}" destId="{75198D87-A270-4868-AAA4-075508E900E0}" srcOrd="0" destOrd="0" presId="urn:microsoft.com/office/officeart/2016/7/layout/VerticalHollowActionList"/>
    <dgm:cxn modelId="{915B5E20-E5DA-4F72-90EA-1B52B7A700AA}" type="presOf" srcId="{4BFBD83A-0094-4A58-9118-5842CF85A89D}" destId="{FF7A085B-2322-4FF3-BDAA-955AD23EA877}" srcOrd="0" destOrd="0" presId="urn:microsoft.com/office/officeart/2016/7/layout/VerticalHollowActionList"/>
    <dgm:cxn modelId="{79BB4C68-2918-4D1C-A414-902285A4F2C4}" type="presOf" srcId="{1F850C86-F229-406A-B82C-40371C73927F}" destId="{D2E70A54-C118-4EA7-9E79-E1CCF955BA66}" srcOrd="0" destOrd="0" presId="urn:microsoft.com/office/officeart/2016/7/layout/VerticalHollowActionList"/>
    <dgm:cxn modelId="{F823E153-43AE-4490-AB8A-EBDB08CF4AF0}" type="presOf" srcId="{C5FE7FD2-88EB-48D7-86A4-A6947ACA2662}" destId="{6F65FF98-66EB-4587-AE24-76CBAB271DC3}" srcOrd="0" destOrd="0" presId="urn:microsoft.com/office/officeart/2016/7/layout/VerticalHollowActionList"/>
    <dgm:cxn modelId="{1CAFF583-5D45-4E96-AFF2-8AE9D2E67556}" srcId="{C5FE7FD2-88EB-48D7-86A4-A6947ACA2662}" destId="{4BFBD83A-0094-4A58-9118-5842CF85A89D}" srcOrd="2" destOrd="0" parTransId="{940AAF4A-946C-4961-ACB4-C6FEBC627610}" sibTransId="{87FC91A5-3EE1-4F1D-AF67-E3BE294C01FC}"/>
    <dgm:cxn modelId="{4F6F2B8E-0830-462C-89FC-BEAB7B4EBBB3}" srcId="{4BFBD83A-0094-4A58-9118-5842CF85A89D}" destId="{1F850C86-F229-406A-B82C-40371C73927F}" srcOrd="0" destOrd="0" parTransId="{6BA1C542-93C3-476D-96C8-895CC9E4E80F}" sibTransId="{9AAD2A7A-E47D-45D6-B4C9-D991C4B8FD12}"/>
    <dgm:cxn modelId="{DE41DF95-EAB2-4A7C-9FC1-FADF7DF7D928}" type="presOf" srcId="{50F09CDF-11D2-4C6C-8DED-4F5C4C0859AB}" destId="{838EAEA7-22C5-40F4-9541-73329474A6E4}" srcOrd="0" destOrd="0" presId="urn:microsoft.com/office/officeart/2016/7/layout/VerticalHollowActionList"/>
    <dgm:cxn modelId="{28A0B29C-8360-47CB-B285-94462E3501AA}" type="presOf" srcId="{00C61793-F041-45D3-9B23-607E553498CC}" destId="{CB8927FD-D5F9-4924-B6D3-320459C6D6E8}" srcOrd="0" destOrd="0" presId="urn:microsoft.com/office/officeart/2016/7/layout/VerticalHollowActionList"/>
    <dgm:cxn modelId="{14C53C9D-E09E-47D3-97DA-FAFD989C606D}" type="presOf" srcId="{13876BCE-FC47-4233-9B58-5D8900ADE389}" destId="{9A0AED53-B47F-4365-8A07-934BAB08EA5D}" srcOrd="0" destOrd="0" presId="urn:microsoft.com/office/officeart/2016/7/layout/VerticalHollowActionList"/>
    <dgm:cxn modelId="{5C6DD6A4-BF3C-48BB-A307-89E4B463745C}" srcId="{FB12C54E-83DA-4D73-9259-EB7F7466589A}" destId="{13876BCE-FC47-4233-9B58-5D8900ADE389}" srcOrd="0" destOrd="0" parTransId="{5BE6A74E-9B6D-435D-A4AD-16ECE48D175E}" sibTransId="{64CC5064-9A22-449D-AA4F-82115F6C1E2B}"/>
    <dgm:cxn modelId="{FBD90CB9-8B09-43C9-A6B9-1D8B9D3158C4}" srcId="{50F09CDF-11D2-4C6C-8DED-4F5C4C0859AB}" destId="{F1FB76FA-5589-49CA-A40A-3D2991D622AE}" srcOrd="0" destOrd="0" parTransId="{A516B5CB-ADF5-4B37-AAA6-1E35D99E8F91}" sibTransId="{64A918E5-EB06-4351-887B-CE705CFD0815}"/>
    <dgm:cxn modelId="{B62710D4-DB98-4AF1-B4C4-AB88211DC4DA}" type="presOf" srcId="{F1FB76FA-5589-49CA-A40A-3D2991D622AE}" destId="{29E6A03F-03D3-4F11-8E5B-3BF18430951C}" srcOrd="0" destOrd="0" presId="urn:microsoft.com/office/officeart/2016/7/layout/VerticalHollowActionList"/>
    <dgm:cxn modelId="{E5917EF7-0E21-4463-8BD5-4E387C726859}" srcId="{C5FE7FD2-88EB-48D7-86A4-A6947ACA2662}" destId="{D813DC9F-8653-4CCA-946F-E9FBE128A3DD}" srcOrd="0" destOrd="0" parTransId="{0AF10AD5-235A-4BBC-9F0E-2D8A219E467D}" sibTransId="{893E12CB-BD42-4790-8EBF-0B621AC966C3}"/>
    <dgm:cxn modelId="{CBB03FFA-0BD5-4427-9F7C-29F71EFAF992}" srcId="{D813DC9F-8653-4CCA-946F-E9FBE128A3DD}" destId="{00C61793-F041-45D3-9B23-607E553498CC}" srcOrd="0" destOrd="0" parTransId="{19524166-5C66-412C-9346-6339FD8C9E6D}" sibTransId="{DEA4DF96-A7FE-4765-B457-03ACBD234003}"/>
    <dgm:cxn modelId="{FE4258FB-8B96-4113-A479-F4D80FA2956E}" type="presOf" srcId="{D813DC9F-8653-4CCA-946F-E9FBE128A3DD}" destId="{28594694-C6AD-4995-807C-A7BC7B4A241E}" srcOrd="0" destOrd="0" presId="urn:microsoft.com/office/officeart/2016/7/layout/VerticalHollowActionList"/>
    <dgm:cxn modelId="{1E8CEF29-E744-437E-9E83-5ED9D67A4584}" type="presParOf" srcId="{6F65FF98-66EB-4587-AE24-76CBAB271DC3}" destId="{6CB065E7-B556-4777-95B4-D23B3BB10E1A}" srcOrd="0" destOrd="0" presId="urn:microsoft.com/office/officeart/2016/7/layout/VerticalHollowActionList"/>
    <dgm:cxn modelId="{C4210CF1-F49E-4D15-8CEE-DDD29D180358}" type="presParOf" srcId="{6CB065E7-B556-4777-95B4-D23B3BB10E1A}" destId="{28594694-C6AD-4995-807C-A7BC7B4A241E}" srcOrd="0" destOrd="0" presId="urn:microsoft.com/office/officeart/2016/7/layout/VerticalHollowActionList"/>
    <dgm:cxn modelId="{3F1BF73C-4B1B-4308-90F8-EB11BC4A2E4A}" type="presParOf" srcId="{6CB065E7-B556-4777-95B4-D23B3BB10E1A}" destId="{CB8927FD-D5F9-4924-B6D3-320459C6D6E8}" srcOrd="1" destOrd="0" presId="urn:microsoft.com/office/officeart/2016/7/layout/VerticalHollowActionList"/>
    <dgm:cxn modelId="{C4B1DA22-B1A0-4D96-9213-8638B6BC3A32}" type="presParOf" srcId="{6F65FF98-66EB-4587-AE24-76CBAB271DC3}" destId="{8E0A8642-D8FE-41D5-AB38-30734D56D0BA}" srcOrd="1" destOrd="0" presId="urn:microsoft.com/office/officeart/2016/7/layout/VerticalHollowActionList"/>
    <dgm:cxn modelId="{9D261C4A-5973-41D1-B3F0-5D1F67CDD9CF}" type="presParOf" srcId="{6F65FF98-66EB-4587-AE24-76CBAB271DC3}" destId="{13B182D7-BC3F-4272-B7EC-BDD71137C902}" srcOrd="2" destOrd="0" presId="urn:microsoft.com/office/officeart/2016/7/layout/VerticalHollowActionList"/>
    <dgm:cxn modelId="{C859DD2C-492B-423A-BBF1-1B092FEE687F}" type="presParOf" srcId="{13B182D7-BC3F-4272-B7EC-BDD71137C902}" destId="{838EAEA7-22C5-40F4-9541-73329474A6E4}" srcOrd="0" destOrd="0" presId="urn:microsoft.com/office/officeart/2016/7/layout/VerticalHollowActionList"/>
    <dgm:cxn modelId="{B9F8B643-2918-427B-93E4-ED723D25AED5}" type="presParOf" srcId="{13B182D7-BC3F-4272-B7EC-BDD71137C902}" destId="{29E6A03F-03D3-4F11-8E5B-3BF18430951C}" srcOrd="1" destOrd="0" presId="urn:microsoft.com/office/officeart/2016/7/layout/VerticalHollowActionList"/>
    <dgm:cxn modelId="{6ADC9534-98FA-4402-9542-273674F2FE3A}" type="presParOf" srcId="{6F65FF98-66EB-4587-AE24-76CBAB271DC3}" destId="{7813366D-67B3-4CDC-BDF0-CBB1D2488EE4}" srcOrd="3" destOrd="0" presId="urn:microsoft.com/office/officeart/2016/7/layout/VerticalHollowActionList"/>
    <dgm:cxn modelId="{03CB6A78-F7A1-4D05-AA65-FEF409DAABA1}" type="presParOf" srcId="{6F65FF98-66EB-4587-AE24-76CBAB271DC3}" destId="{09005C69-9808-4199-BF6F-1D235F554EB7}" srcOrd="4" destOrd="0" presId="urn:microsoft.com/office/officeart/2016/7/layout/VerticalHollowActionList"/>
    <dgm:cxn modelId="{3B43CF66-6A9F-413D-92E2-DE04F38FD6EA}" type="presParOf" srcId="{09005C69-9808-4199-BF6F-1D235F554EB7}" destId="{FF7A085B-2322-4FF3-BDAA-955AD23EA877}" srcOrd="0" destOrd="0" presId="urn:microsoft.com/office/officeart/2016/7/layout/VerticalHollowActionList"/>
    <dgm:cxn modelId="{7EDF665F-7D04-4BE9-A4C3-F819D6CA1B2D}" type="presParOf" srcId="{09005C69-9808-4199-BF6F-1D235F554EB7}" destId="{D2E70A54-C118-4EA7-9E79-E1CCF955BA66}" srcOrd="1" destOrd="0" presId="urn:microsoft.com/office/officeart/2016/7/layout/VerticalHollowActionList"/>
    <dgm:cxn modelId="{C3C29A59-0602-4EAE-9E0D-A987D8E38ECC}" type="presParOf" srcId="{6F65FF98-66EB-4587-AE24-76CBAB271DC3}" destId="{81BA9E1A-44DA-4AFC-81D9-750A1E3EDAC2}" srcOrd="5" destOrd="0" presId="urn:microsoft.com/office/officeart/2016/7/layout/VerticalHollowActionList"/>
    <dgm:cxn modelId="{D20AC18E-77C5-4FF4-BD26-702E49BA0793}" type="presParOf" srcId="{6F65FF98-66EB-4587-AE24-76CBAB271DC3}" destId="{E9BBB595-6D01-4609-9F71-67C6A4F68751}" srcOrd="6" destOrd="0" presId="urn:microsoft.com/office/officeart/2016/7/layout/VerticalHollowActionList"/>
    <dgm:cxn modelId="{6768583F-354F-4D8C-8E74-895E9727F2A7}" type="presParOf" srcId="{E9BBB595-6D01-4609-9F71-67C6A4F68751}" destId="{75198D87-A270-4868-AAA4-075508E900E0}" srcOrd="0" destOrd="0" presId="urn:microsoft.com/office/officeart/2016/7/layout/VerticalHollowActionList"/>
    <dgm:cxn modelId="{8246BE92-C797-4ADB-8CBD-CA9FCF2CE9CC}" type="presParOf" srcId="{E9BBB595-6D01-4609-9F71-67C6A4F68751}" destId="{9A0AED53-B47F-4365-8A07-934BAB08EA5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BE6CE04-A575-476F-823A-48AA107368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7032BCE-8E15-4981-BCF8-8CF2637A075C}">
      <dgm:prSet/>
      <dgm:spPr/>
      <dgm:t>
        <a:bodyPr/>
        <a:lstStyle/>
        <a:p>
          <a:r>
            <a:rPr lang="en-US" dirty="0"/>
            <a:t>Check if the prompt exactly match variable answer. </a:t>
          </a:r>
        </a:p>
        <a:p>
          <a:r>
            <a:rPr lang="en-US" dirty="0"/>
            <a:t>    Assign True to variable </a:t>
          </a:r>
          <a:r>
            <a:rPr lang="en-US" b="1" dirty="0" err="1"/>
            <a:t>guess_matches</a:t>
          </a:r>
          <a:r>
            <a:rPr lang="en-US" b="1" dirty="0"/>
            <a:t> </a:t>
          </a:r>
          <a:r>
            <a:rPr lang="en-US" dirty="0"/>
            <a:t>and print a congratulations message then exit the game.</a:t>
          </a:r>
        </a:p>
      </dgm:t>
    </dgm:pt>
    <dgm:pt modelId="{BF2D2B75-20AB-4920-A3AF-DA93BF2153A9}" type="parTrans" cxnId="{F27AA1AB-609F-4512-A927-4DB780D20B2C}">
      <dgm:prSet/>
      <dgm:spPr/>
      <dgm:t>
        <a:bodyPr/>
        <a:lstStyle/>
        <a:p>
          <a:endParaRPr lang="en-US"/>
        </a:p>
      </dgm:t>
    </dgm:pt>
    <dgm:pt modelId="{C9FD067A-7677-4851-BFE9-E966721F91A6}" type="sibTrans" cxnId="{F27AA1AB-609F-4512-A927-4DB780D20B2C}">
      <dgm:prSet/>
      <dgm:spPr/>
      <dgm:t>
        <a:bodyPr/>
        <a:lstStyle/>
        <a:p>
          <a:endParaRPr lang="en-US"/>
        </a:p>
      </dgm:t>
    </dgm:pt>
    <dgm:pt modelId="{1A4C76FD-0568-485A-B739-D800C1DADF33}">
      <dgm:prSet/>
      <dgm:spPr/>
      <dgm:t>
        <a:bodyPr/>
        <a:lstStyle/>
        <a:p>
          <a:r>
            <a:rPr lang="en-US" dirty="0"/>
            <a:t>    Otherwise, show the prompt</a:t>
          </a:r>
        </a:p>
      </dgm:t>
    </dgm:pt>
    <dgm:pt modelId="{90E86A22-E1C3-4C31-B4BB-CFFECE204ABD}" type="parTrans" cxnId="{3EA36C3E-BF86-49C4-9A4E-BA5C572C5D0F}">
      <dgm:prSet/>
      <dgm:spPr/>
      <dgm:t>
        <a:bodyPr/>
        <a:lstStyle/>
        <a:p>
          <a:endParaRPr lang="en-US"/>
        </a:p>
      </dgm:t>
    </dgm:pt>
    <dgm:pt modelId="{591F818A-0A20-4774-96E5-B3E196849A11}" type="sibTrans" cxnId="{3EA36C3E-BF86-49C4-9A4E-BA5C572C5D0F}">
      <dgm:prSet/>
      <dgm:spPr/>
      <dgm:t>
        <a:bodyPr/>
        <a:lstStyle/>
        <a:p>
          <a:endParaRPr lang="en-US"/>
        </a:p>
      </dgm:t>
    </dgm:pt>
    <dgm:pt modelId="{2C698805-B10C-48C8-A1C8-8F9939F62406}">
      <dgm:prSet/>
      <dgm:spPr/>
      <dgm:t>
        <a:bodyPr/>
        <a:lstStyle/>
        <a:p>
          <a:r>
            <a:rPr lang="en-US" dirty="0"/>
            <a:t>At the end, if </a:t>
          </a:r>
          <a:r>
            <a:rPr lang="en-US" dirty="0" err="1"/>
            <a:t>guess_matches</a:t>
          </a:r>
          <a:r>
            <a:rPr lang="en-US" dirty="0"/>
            <a:t> is False after attempts reach the maximum number of attempts, print failure and game over message.</a:t>
          </a:r>
        </a:p>
      </dgm:t>
    </dgm:pt>
    <dgm:pt modelId="{615E4663-DC65-4088-BB40-786D84F10B70}" type="parTrans" cxnId="{258A5A67-BA19-418B-B4EE-7292FCB9F424}">
      <dgm:prSet/>
      <dgm:spPr/>
      <dgm:t>
        <a:bodyPr/>
        <a:lstStyle/>
        <a:p>
          <a:endParaRPr lang="en-US"/>
        </a:p>
      </dgm:t>
    </dgm:pt>
    <dgm:pt modelId="{1890DE4F-2C76-45D7-92A0-C286B76FAB25}" type="sibTrans" cxnId="{258A5A67-BA19-418B-B4EE-7292FCB9F424}">
      <dgm:prSet/>
      <dgm:spPr/>
      <dgm:t>
        <a:bodyPr/>
        <a:lstStyle/>
        <a:p>
          <a:endParaRPr lang="en-US"/>
        </a:p>
      </dgm:t>
    </dgm:pt>
    <dgm:pt modelId="{D816A8BD-D6DA-4525-9607-2E9C26077E0F}" type="pres">
      <dgm:prSet presAssocID="{CBE6CE04-A575-476F-823A-48AA10736817}" presName="root" presStyleCnt="0">
        <dgm:presLayoutVars>
          <dgm:dir/>
          <dgm:resizeHandles val="exact"/>
        </dgm:presLayoutVars>
      </dgm:prSet>
      <dgm:spPr/>
    </dgm:pt>
    <dgm:pt modelId="{1659DCCF-2128-4006-9911-9E1A2876A21F}" type="pres">
      <dgm:prSet presAssocID="{F7032BCE-8E15-4981-BCF8-8CF2637A075C}" presName="compNode" presStyleCnt="0"/>
      <dgm:spPr/>
    </dgm:pt>
    <dgm:pt modelId="{78D9BE31-7211-4EF3-88C4-37EE8929BA18}" type="pres">
      <dgm:prSet presAssocID="{F7032BCE-8E15-4981-BCF8-8CF2637A075C}" presName="bgRect" presStyleLbl="bgShp" presStyleIdx="0" presStyleCnt="3"/>
      <dgm:spPr/>
    </dgm:pt>
    <dgm:pt modelId="{EF0B097B-255C-4852-B7B7-C7EDCCE59BE0}" type="pres">
      <dgm:prSet presAssocID="{F7032BCE-8E15-4981-BCF8-8CF2637A075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A473DD12-50B6-4595-8A97-4DD9602817E6}" type="pres">
      <dgm:prSet presAssocID="{F7032BCE-8E15-4981-BCF8-8CF2637A075C}" presName="spaceRect" presStyleCnt="0"/>
      <dgm:spPr/>
    </dgm:pt>
    <dgm:pt modelId="{0D97A84E-F533-4B42-97CF-B53DDDFA729B}" type="pres">
      <dgm:prSet presAssocID="{F7032BCE-8E15-4981-BCF8-8CF2637A075C}" presName="parTx" presStyleLbl="revTx" presStyleIdx="0" presStyleCnt="3">
        <dgm:presLayoutVars>
          <dgm:chMax val="0"/>
          <dgm:chPref val="0"/>
        </dgm:presLayoutVars>
      </dgm:prSet>
      <dgm:spPr/>
    </dgm:pt>
    <dgm:pt modelId="{C446AA27-42E0-475D-99DA-1F52FAE45D45}" type="pres">
      <dgm:prSet presAssocID="{C9FD067A-7677-4851-BFE9-E966721F91A6}" presName="sibTrans" presStyleCnt="0"/>
      <dgm:spPr/>
    </dgm:pt>
    <dgm:pt modelId="{D800FCEA-A85F-461B-8638-F7CB01EC5997}" type="pres">
      <dgm:prSet presAssocID="{1A4C76FD-0568-485A-B739-D800C1DADF33}" presName="compNode" presStyleCnt="0"/>
      <dgm:spPr/>
    </dgm:pt>
    <dgm:pt modelId="{716F583F-70E7-493D-960F-C2A32B9B19D0}" type="pres">
      <dgm:prSet presAssocID="{1A4C76FD-0568-485A-B739-D800C1DADF33}" presName="bgRect" presStyleLbl="bgShp" presStyleIdx="1" presStyleCnt="3"/>
      <dgm:spPr/>
    </dgm:pt>
    <dgm:pt modelId="{24E6E588-5F6B-41EB-ACF4-68CB07991C90}" type="pres">
      <dgm:prSet presAssocID="{1A4C76FD-0568-485A-B739-D800C1DADF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621C5264-5E53-4CEE-A9EB-7BF6B649F5CA}" type="pres">
      <dgm:prSet presAssocID="{1A4C76FD-0568-485A-B739-D800C1DADF33}" presName="spaceRect" presStyleCnt="0"/>
      <dgm:spPr/>
    </dgm:pt>
    <dgm:pt modelId="{00316070-3D84-400D-9511-4C52B464F03C}" type="pres">
      <dgm:prSet presAssocID="{1A4C76FD-0568-485A-B739-D800C1DADF33}" presName="parTx" presStyleLbl="revTx" presStyleIdx="1" presStyleCnt="3">
        <dgm:presLayoutVars>
          <dgm:chMax val="0"/>
          <dgm:chPref val="0"/>
        </dgm:presLayoutVars>
      </dgm:prSet>
      <dgm:spPr/>
    </dgm:pt>
    <dgm:pt modelId="{D8F1395E-CC9E-4199-A34E-507331CC9760}" type="pres">
      <dgm:prSet presAssocID="{591F818A-0A20-4774-96E5-B3E196849A11}" presName="sibTrans" presStyleCnt="0"/>
      <dgm:spPr/>
    </dgm:pt>
    <dgm:pt modelId="{CE1E5335-78D6-457F-9683-2F9121907D56}" type="pres">
      <dgm:prSet presAssocID="{2C698805-B10C-48C8-A1C8-8F9939F62406}" presName="compNode" presStyleCnt="0"/>
      <dgm:spPr/>
    </dgm:pt>
    <dgm:pt modelId="{1460BD7A-33D1-4873-9D44-8CB1039B320A}" type="pres">
      <dgm:prSet presAssocID="{2C698805-B10C-48C8-A1C8-8F9939F62406}" presName="bgRect" presStyleLbl="bgShp" presStyleIdx="2" presStyleCnt="3"/>
      <dgm:spPr/>
    </dgm:pt>
    <dgm:pt modelId="{85EF53B1-EF6A-4523-BFAA-561AA186F17E}" type="pres">
      <dgm:prSet presAssocID="{2C698805-B10C-48C8-A1C8-8F9939F624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9F3E556-F2D9-4040-9AD0-4E99809770F7}" type="pres">
      <dgm:prSet presAssocID="{2C698805-B10C-48C8-A1C8-8F9939F62406}" presName="spaceRect" presStyleCnt="0"/>
      <dgm:spPr/>
    </dgm:pt>
    <dgm:pt modelId="{5318ADF7-98D9-4997-A7FF-11CE511208A4}" type="pres">
      <dgm:prSet presAssocID="{2C698805-B10C-48C8-A1C8-8F9939F624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A36C3E-BF86-49C4-9A4E-BA5C572C5D0F}" srcId="{CBE6CE04-A575-476F-823A-48AA10736817}" destId="{1A4C76FD-0568-485A-B739-D800C1DADF33}" srcOrd="1" destOrd="0" parTransId="{90E86A22-E1C3-4C31-B4BB-CFFECE204ABD}" sibTransId="{591F818A-0A20-4774-96E5-B3E196849A11}"/>
    <dgm:cxn modelId="{258A5A67-BA19-418B-B4EE-7292FCB9F424}" srcId="{CBE6CE04-A575-476F-823A-48AA10736817}" destId="{2C698805-B10C-48C8-A1C8-8F9939F62406}" srcOrd="2" destOrd="0" parTransId="{615E4663-DC65-4088-BB40-786D84F10B70}" sibTransId="{1890DE4F-2C76-45D7-92A0-C286B76FAB25}"/>
    <dgm:cxn modelId="{8296098D-6E7C-4F45-8367-F858B8287776}" type="presOf" srcId="{CBE6CE04-A575-476F-823A-48AA10736817}" destId="{D816A8BD-D6DA-4525-9607-2E9C26077E0F}" srcOrd="0" destOrd="0" presId="urn:microsoft.com/office/officeart/2018/2/layout/IconVerticalSolidList"/>
    <dgm:cxn modelId="{ECC008A7-9825-49A2-B048-47C34EF84B54}" type="presOf" srcId="{F7032BCE-8E15-4981-BCF8-8CF2637A075C}" destId="{0D97A84E-F533-4B42-97CF-B53DDDFA729B}" srcOrd="0" destOrd="0" presId="urn:microsoft.com/office/officeart/2018/2/layout/IconVerticalSolidList"/>
    <dgm:cxn modelId="{F27AA1AB-609F-4512-A927-4DB780D20B2C}" srcId="{CBE6CE04-A575-476F-823A-48AA10736817}" destId="{F7032BCE-8E15-4981-BCF8-8CF2637A075C}" srcOrd="0" destOrd="0" parTransId="{BF2D2B75-20AB-4920-A3AF-DA93BF2153A9}" sibTransId="{C9FD067A-7677-4851-BFE9-E966721F91A6}"/>
    <dgm:cxn modelId="{EE1BE2AB-AEF4-4901-A3D7-6B3AFBE17EF3}" type="presOf" srcId="{1A4C76FD-0568-485A-B739-D800C1DADF33}" destId="{00316070-3D84-400D-9511-4C52B464F03C}" srcOrd="0" destOrd="0" presId="urn:microsoft.com/office/officeart/2018/2/layout/IconVerticalSolidList"/>
    <dgm:cxn modelId="{360392C6-0C55-4466-92D9-C78995CF9ABE}" type="presOf" srcId="{2C698805-B10C-48C8-A1C8-8F9939F62406}" destId="{5318ADF7-98D9-4997-A7FF-11CE511208A4}" srcOrd="0" destOrd="0" presId="urn:microsoft.com/office/officeart/2018/2/layout/IconVerticalSolidList"/>
    <dgm:cxn modelId="{CA83DCF7-321D-4AB7-9693-7DA7A88CEDE2}" type="presParOf" srcId="{D816A8BD-D6DA-4525-9607-2E9C26077E0F}" destId="{1659DCCF-2128-4006-9911-9E1A2876A21F}" srcOrd="0" destOrd="0" presId="urn:microsoft.com/office/officeart/2018/2/layout/IconVerticalSolidList"/>
    <dgm:cxn modelId="{191A467B-70AF-4FD8-9B00-FB2FDE1E5F37}" type="presParOf" srcId="{1659DCCF-2128-4006-9911-9E1A2876A21F}" destId="{78D9BE31-7211-4EF3-88C4-37EE8929BA18}" srcOrd="0" destOrd="0" presId="urn:microsoft.com/office/officeart/2018/2/layout/IconVerticalSolidList"/>
    <dgm:cxn modelId="{33EB3A24-F1F9-449C-B146-E4900489F9F5}" type="presParOf" srcId="{1659DCCF-2128-4006-9911-9E1A2876A21F}" destId="{EF0B097B-255C-4852-B7B7-C7EDCCE59BE0}" srcOrd="1" destOrd="0" presId="urn:microsoft.com/office/officeart/2018/2/layout/IconVerticalSolidList"/>
    <dgm:cxn modelId="{73E02C46-7797-4895-BEDF-CFE46C2AC38E}" type="presParOf" srcId="{1659DCCF-2128-4006-9911-9E1A2876A21F}" destId="{A473DD12-50B6-4595-8A97-4DD9602817E6}" srcOrd="2" destOrd="0" presId="urn:microsoft.com/office/officeart/2018/2/layout/IconVerticalSolidList"/>
    <dgm:cxn modelId="{5B017069-C95B-4E9A-BF62-07FCCEA34043}" type="presParOf" srcId="{1659DCCF-2128-4006-9911-9E1A2876A21F}" destId="{0D97A84E-F533-4B42-97CF-B53DDDFA729B}" srcOrd="3" destOrd="0" presId="urn:microsoft.com/office/officeart/2018/2/layout/IconVerticalSolidList"/>
    <dgm:cxn modelId="{D1689A08-4A68-434A-9043-74D6BB3FBCF2}" type="presParOf" srcId="{D816A8BD-D6DA-4525-9607-2E9C26077E0F}" destId="{C446AA27-42E0-475D-99DA-1F52FAE45D45}" srcOrd="1" destOrd="0" presId="urn:microsoft.com/office/officeart/2018/2/layout/IconVerticalSolidList"/>
    <dgm:cxn modelId="{FA40095D-D420-4FD9-834B-404E78978E97}" type="presParOf" srcId="{D816A8BD-D6DA-4525-9607-2E9C26077E0F}" destId="{D800FCEA-A85F-461B-8638-F7CB01EC5997}" srcOrd="2" destOrd="0" presId="urn:microsoft.com/office/officeart/2018/2/layout/IconVerticalSolidList"/>
    <dgm:cxn modelId="{BA9A61F6-17F5-40A9-9F29-847B9B1EBD62}" type="presParOf" srcId="{D800FCEA-A85F-461B-8638-F7CB01EC5997}" destId="{716F583F-70E7-493D-960F-C2A32B9B19D0}" srcOrd="0" destOrd="0" presId="urn:microsoft.com/office/officeart/2018/2/layout/IconVerticalSolidList"/>
    <dgm:cxn modelId="{CF5B38D8-B785-433E-AE9B-50CEEA3C09EA}" type="presParOf" srcId="{D800FCEA-A85F-461B-8638-F7CB01EC5997}" destId="{24E6E588-5F6B-41EB-ACF4-68CB07991C90}" srcOrd="1" destOrd="0" presId="urn:microsoft.com/office/officeart/2018/2/layout/IconVerticalSolidList"/>
    <dgm:cxn modelId="{87DA67BB-884F-470B-A5B6-56B74243D031}" type="presParOf" srcId="{D800FCEA-A85F-461B-8638-F7CB01EC5997}" destId="{621C5264-5E53-4CEE-A9EB-7BF6B649F5CA}" srcOrd="2" destOrd="0" presId="urn:microsoft.com/office/officeart/2018/2/layout/IconVerticalSolidList"/>
    <dgm:cxn modelId="{896C5B37-19D6-44C9-8C4A-4836F8D29641}" type="presParOf" srcId="{D800FCEA-A85F-461B-8638-F7CB01EC5997}" destId="{00316070-3D84-400D-9511-4C52B464F03C}" srcOrd="3" destOrd="0" presId="urn:microsoft.com/office/officeart/2018/2/layout/IconVerticalSolidList"/>
    <dgm:cxn modelId="{8E95BC77-B617-489B-90E9-17E4B5A16B20}" type="presParOf" srcId="{D816A8BD-D6DA-4525-9607-2E9C26077E0F}" destId="{D8F1395E-CC9E-4199-A34E-507331CC9760}" srcOrd="3" destOrd="0" presId="urn:microsoft.com/office/officeart/2018/2/layout/IconVerticalSolidList"/>
    <dgm:cxn modelId="{C132639B-6899-434D-8A65-42CB8EB5D064}" type="presParOf" srcId="{D816A8BD-D6DA-4525-9607-2E9C26077E0F}" destId="{CE1E5335-78D6-457F-9683-2F9121907D56}" srcOrd="4" destOrd="0" presId="urn:microsoft.com/office/officeart/2018/2/layout/IconVerticalSolidList"/>
    <dgm:cxn modelId="{EA243216-D955-4E6F-A3C6-41E26E1DDC82}" type="presParOf" srcId="{CE1E5335-78D6-457F-9683-2F9121907D56}" destId="{1460BD7A-33D1-4873-9D44-8CB1039B320A}" srcOrd="0" destOrd="0" presId="urn:microsoft.com/office/officeart/2018/2/layout/IconVerticalSolidList"/>
    <dgm:cxn modelId="{4EECE312-C26C-4EEB-B516-6A2583D3FBAE}" type="presParOf" srcId="{CE1E5335-78D6-457F-9683-2F9121907D56}" destId="{85EF53B1-EF6A-4523-BFAA-561AA186F17E}" srcOrd="1" destOrd="0" presId="urn:microsoft.com/office/officeart/2018/2/layout/IconVerticalSolidList"/>
    <dgm:cxn modelId="{0F29F276-2AF6-4002-B203-A026103C6FBD}" type="presParOf" srcId="{CE1E5335-78D6-457F-9683-2F9121907D56}" destId="{79F3E556-F2D9-4040-9AD0-4E99809770F7}" srcOrd="2" destOrd="0" presId="urn:microsoft.com/office/officeart/2018/2/layout/IconVerticalSolidList"/>
    <dgm:cxn modelId="{BAE5168B-6441-47D8-9718-D190B5DBE14F}" type="presParOf" srcId="{CE1E5335-78D6-457F-9683-2F9121907D56}" destId="{5318ADF7-98D9-4997-A7FF-11CE511208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03C02C-4A4A-47D1-8399-3FDD3D2684A2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34E91E0-509C-4584-A569-92244ACEFC3A}">
      <dgm:prSet/>
      <dgm:spPr/>
      <dgm:t>
        <a:bodyPr/>
        <a:lstStyle/>
        <a:p>
          <a:r>
            <a:rPr lang="en-US" dirty="0"/>
            <a:t>No exercise for this week</a:t>
          </a:r>
        </a:p>
      </dgm:t>
    </dgm:pt>
    <dgm:pt modelId="{7A7CC28A-6EAF-46E2-9A5F-400F011B7A0F}" type="parTrans" cxnId="{F6241CCC-A018-4618-9B6E-744F8104DB76}">
      <dgm:prSet/>
      <dgm:spPr/>
      <dgm:t>
        <a:bodyPr/>
        <a:lstStyle/>
        <a:p>
          <a:endParaRPr lang="en-US"/>
        </a:p>
      </dgm:t>
    </dgm:pt>
    <dgm:pt modelId="{3E959651-E432-437E-96BB-EDDEFCBEC716}" type="sibTrans" cxnId="{F6241CCC-A018-4618-9B6E-744F8104DB76}">
      <dgm:prSet/>
      <dgm:spPr/>
      <dgm:t>
        <a:bodyPr/>
        <a:lstStyle/>
        <a:p>
          <a:endParaRPr lang="en-US"/>
        </a:p>
      </dgm:t>
    </dgm:pt>
    <dgm:pt modelId="{D3B0CADE-1FFE-4843-BC7F-753D3F9D68EF}">
      <dgm:prSet/>
      <dgm:spPr/>
      <dgm:t>
        <a:bodyPr/>
        <a:lstStyle/>
        <a:p>
          <a:r>
            <a:rPr lang="en-US" dirty="0"/>
            <a:t>If you didn’t finish hangman, finish it at home</a:t>
          </a:r>
        </a:p>
      </dgm:t>
    </dgm:pt>
    <dgm:pt modelId="{2D2CF3D7-9AA9-4A48-ADCF-BDB6080ACE9C}" type="parTrans" cxnId="{2C81BF8A-1BA8-422F-BC9D-A626C7CA821B}">
      <dgm:prSet/>
      <dgm:spPr/>
      <dgm:t>
        <a:bodyPr/>
        <a:lstStyle/>
        <a:p>
          <a:endParaRPr lang="en-US"/>
        </a:p>
      </dgm:t>
    </dgm:pt>
    <dgm:pt modelId="{9E40BE44-40E3-4172-A797-F4652DBD87E1}" type="sibTrans" cxnId="{2C81BF8A-1BA8-422F-BC9D-A626C7CA821B}">
      <dgm:prSet/>
      <dgm:spPr/>
      <dgm:t>
        <a:bodyPr/>
        <a:lstStyle/>
        <a:p>
          <a:endParaRPr lang="en-US"/>
        </a:p>
      </dgm:t>
    </dgm:pt>
    <dgm:pt modelId="{7837430A-1308-4CF1-9457-6320CA614A62}" type="pres">
      <dgm:prSet presAssocID="{9003C02C-4A4A-47D1-8399-3FDD3D2684A2}" presName="vert0" presStyleCnt="0">
        <dgm:presLayoutVars>
          <dgm:dir/>
          <dgm:animOne val="branch"/>
          <dgm:animLvl val="lvl"/>
        </dgm:presLayoutVars>
      </dgm:prSet>
      <dgm:spPr/>
    </dgm:pt>
    <dgm:pt modelId="{F3FB1D83-8A34-4A3D-B430-E3F03BE886E0}" type="pres">
      <dgm:prSet presAssocID="{034E91E0-509C-4584-A569-92244ACEFC3A}" presName="thickLine" presStyleLbl="alignNode1" presStyleIdx="0" presStyleCnt="2"/>
      <dgm:spPr/>
    </dgm:pt>
    <dgm:pt modelId="{5A2E9B38-A05F-4323-9B5C-5DC4C8AF4312}" type="pres">
      <dgm:prSet presAssocID="{034E91E0-509C-4584-A569-92244ACEFC3A}" presName="horz1" presStyleCnt="0"/>
      <dgm:spPr/>
    </dgm:pt>
    <dgm:pt modelId="{0EA6B6AC-8174-4C3A-962D-F635527866F5}" type="pres">
      <dgm:prSet presAssocID="{034E91E0-509C-4584-A569-92244ACEFC3A}" presName="tx1" presStyleLbl="revTx" presStyleIdx="0" presStyleCnt="2"/>
      <dgm:spPr/>
    </dgm:pt>
    <dgm:pt modelId="{7C296725-2624-4774-A670-B643CCCF4170}" type="pres">
      <dgm:prSet presAssocID="{034E91E0-509C-4584-A569-92244ACEFC3A}" presName="vert1" presStyleCnt="0"/>
      <dgm:spPr/>
    </dgm:pt>
    <dgm:pt modelId="{67D69BF6-A525-4D11-B021-1C7403B8CF01}" type="pres">
      <dgm:prSet presAssocID="{D3B0CADE-1FFE-4843-BC7F-753D3F9D68EF}" presName="thickLine" presStyleLbl="alignNode1" presStyleIdx="1" presStyleCnt="2"/>
      <dgm:spPr/>
    </dgm:pt>
    <dgm:pt modelId="{ADFEC959-C71E-4F43-98BE-EEEDA320984C}" type="pres">
      <dgm:prSet presAssocID="{D3B0CADE-1FFE-4843-BC7F-753D3F9D68EF}" presName="horz1" presStyleCnt="0"/>
      <dgm:spPr/>
    </dgm:pt>
    <dgm:pt modelId="{8F6C2481-B32E-4683-8F0B-9AC6619B0F5C}" type="pres">
      <dgm:prSet presAssocID="{D3B0CADE-1FFE-4843-BC7F-753D3F9D68EF}" presName="tx1" presStyleLbl="revTx" presStyleIdx="1" presStyleCnt="2"/>
      <dgm:spPr/>
    </dgm:pt>
    <dgm:pt modelId="{1F100890-274F-4DD4-A9BA-0FA3F5F763E7}" type="pres">
      <dgm:prSet presAssocID="{D3B0CADE-1FFE-4843-BC7F-753D3F9D68EF}" presName="vert1" presStyleCnt="0"/>
      <dgm:spPr/>
    </dgm:pt>
  </dgm:ptLst>
  <dgm:cxnLst>
    <dgm:cxn modelId="{C9B64744-A48F-464B-A106-42064E9C35B6}" type="presOf" srcId="{9003C02C-4A4A-47D1-8399-3FDD3D2684A2}" destId="{7837430A-1308-4CF1-9457-6320CA614A62}" srcOrd="0" destOrd="0" presId="urn:microsoft.com/office/officeart/2008/layout/LinedList"/>
    <dgm:cxn modelId="{2C81BF8A-1BA8-422F-BC9D-A626C7CA821B}" srcId="{9003C02C-4A4A-47D1-8399-3FDD3D2684A2}" destId="{D3B0CADE-1FFE-4843-BC7F-753D3F9D68EF}" srcOrd="1" destOrd="0" parTransId="{2D2CF3D7-9AA9-4A48-ADCF-BDB6080ACE9C}" sibTransId="{9E40BE44-40E3-4172-A797-F4652DBD87E1}"/>
    <dgm:cxn modelId="{3A7D9092-E7F0-4AF6-9BBB-2205102C6B3E}" type="presOf" srcId="{D3B0CADE-1FFE-4843-BC7F-753D3F9D68EF}" destId="{8F6C2481-B32E-4683-8F0B-9AC6619B0F5C}" srcOrd="0" destOrd="0" presId="urn:microsoft.com/office/officeart/2008/layout/LinedList"/>
    <dgm:cxn modelId="{1E70B599-69D3-4AE1-A3EE-2567608FADF1}" type="presOf" srcId="{034E91E0-509C-4584-A569-92244ACEFC3A}" destId="{0EA6B6AC-8174-4C3A-962D-F635527866F5}" srcOrd="0" destOrd="0" presId="urn:microsoft.com/office/officeart/2008/layout/LinedList"/>
    <dgm:cxn modelId="{F6241CCC-A018-4618-9B6E-744F8104DB76}" srcId="{9003C02C-4A4A-47D1-8399-3FDD3D2684A2}" destId="{034E91E0-509C-4584-A569-92244ACEFC3A}" srcOrd="0" destOrd="0" parTransId="{7A7CC28A-6EAF-46E2-9A5F-400F011B7A0F}" sibTransId="{3E959651-E432-437E-96BB-EDDEFCBEC716}"/>
    <dgm:cxn modelId="{6784F91E-CDE5-4747-9DB8-2F82F58A4043}" type="presParOf" srcId="{7837430A-1308-4CF1-9457-6320CA614A62}" destId="{F3FB1D83-8A34-4A3D-B430-E3F03BE886E0}" srcOrd="0" destOrd="0" presId="urn:microsoft.com/office/officeart/2008/layout/LinedList"/>
    <dgm:cxn modelId="{953040A0-1692-4056-A2D5-BBB6604D7143}" type="presParOf" srcId="{7837430A-1308-4CF1-9457-6320CA614A62}" destId="{5A2E9B38-A05F-4323-9B5C-5DC4C8AF4312}" srcOrd="1" destOrd="0" presId="urn:microsoft.com/office/officeart/2008/layout/LinedList"/>
    <dgm:cxn modelId="{C9190C57-A718-46A7-8B37-FAD51BD478B6}" type="presParOf" srcId="{5A2E9B38-A05F-4323-9B5C-5DC4C8AF4312}" destId="{0EA6B6AC-8174-4C3A-962D-F635527866F5}" srcOrd="0" destOrd="0" presId="urn:microsoft.com/office/officeart/2008/layout/LinedList"/>
    <dgm:cxn modelId="{DEBB0F1E-0EF1-4F6A-8ED8-81A974D2F6DF}" type="presParOf" srcId="{5A2E9B38-A05F-4323-9B5C-5DC4C8AF4312}" destId="{7C296725-2624-4774-A670-B643CCCF4170}" srcOrd="1" destOrd="0" presId="urn:microsoft.com/office/officeart/2008/layout/LinedList"/>
    <dgm:cxn modelId="{F10A1766-EA2E-4643-B54F-B637EBAF3838}" type="presParOf" srcId="{7837430A-1308-4CF1-9457-6320CA614A62}" destId="{67D69BF6-A525-4D11-B021-1C7403B8CF01}" srcOrd="2" destOrd="0" presId="urn:microsoft.com/office/officeart/2008/layout/LinedList"/>
    <dgm:cxn modelId="{F074FA5A-5CA8-4BBF-B7FF-C4B78C196850}" type="presParOf" srcId="{7837430A-1308-4CF1-9457-6320CA614A62}" destId="{ADFEC959-C71E-4F43-98BE-EEEDA320984C}" srcOrd="3" destOrd="0" presId="urn:microsoft.com/office/officeart/2008/layout/LinedList"/>
    <dgm:cxn modelId="{D42924AC-6ED8-4CBD-A638-5647D8188BF6}" type="presParOf" srcId="{ADFEC959-C71E-4F43-98BE-EEEDA320984C}" destId="{8F6C2481-B32E-4683-8F0B-9AC6619B0F5C}" srcOrd="0" destOrd="0" presId="urn:microsoft.com/office/officeart/2008/layout/LinedList"/>
    <dgm:cxn modelId="{ED36B59D-5880-4591-A3C1-573684B230C4}" type="presParOf" srcId="{ADFEC959-C71E-4F43-98BE-EEEDA320984C}" destId="{1F100890-274F-4DD4-A9BA-0FA3F5F763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7C76-3ACE-4257-A1CE-727386BF7FD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FD11C8-C61B-4E9C-84C7-2B927EB1208B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Text File Handling: Read, Create</a:t>
          </a:r>
        </a:p>
      </dsp:txBody>
      <dsp:txXfrm>
        <a:off x="0" y="531"/>
        <a:ext cx="10515600" cy="483363"/>
      </dsp:txXfrm>
    </dsp:sp>
    <dsp:sp modelId="{94D10653-3229-4337-961F-9CA3027C4C8E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905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45F7E0-AC29-438B-8BCC-4E04958C3E42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Variable Scope: with block</a:t>
          </a:r>
        </a:p>
      </dsp:txBody>
      <dsp:txXfrm>
        <a:off x="0" y="483895"/>
        <a:ext cx="10515600" cy="483363"/>
      </dsp:txXfrm>
    </dsp:sp>
    <dsp:sp modelId="{6F7CA624-679E-4AC4-B390-6058AAF77E41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53B527-5C4F-46EE-B35F-A058BE4EB575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Define a Function</a:t>
          </a:r>
        </a:p>
      </dsp:txBody>
      <dsp:txXfrm>
        <a:off x="0" y="967259"/>
        <a:ext cx="10515600" cy="483363"/>
      </dsp:txXfrm>
    </dsp:sp>
    <dsp:sp modelId="{ABD4936B-AAB1-4F4F-9FB1-F1619A2CBE4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905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2893C-55EF-4EF0-82AC-74C5A6272770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Project: Hangman Game</a:t>
          </a:r>
        </a:p>
      </dsp:txBody>
      <dsp:txXfrm>
        <a:off x="0" y="1450623"/>
        <a:ext cx="10515600" cy="483363"/>
      </dsp:txXfrm>
    </dsp:sp>
    <dsp:sp modelId="{D3D2CBF8-A4AF-4B18-90BF-CAD27D5E56ED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79F668-9C94-457A-AB40-760FAF59749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933987"/>
        <a:ext cx="10515600" cy="483363"/>
      </dsp:txXfrm>
    </dsp:sp>
    <dsp:sp modelId="{8A2E3D4B-A6FC-4BB0-9197-DBF96A01F4DB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905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3F2B8-C068-41A5-BE14-1AC380A8CDDA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417350"/>
        <a:ext cx="10515600" cy="483363"/>
      </dsp:txXfrm>
    </dsp:sp>
    <dsp:sp modelId="{5E72CFC0-E87E-406E-BC0E-13F80E5F695F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ACD7BD-542D-4CA6-969F-8BB29F0C2CD8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900714"/>
        <a:ext cx="10515600" cy="483363"/>
      </dsp:txXfrm>
    </dsp:sp>
    <dsp:sp modelId="{AA1D4BD7-A15F-43D8-9D7E-0D28088A0E3F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905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9F84B0-5B0B-4B82-B9EB-385366F342C1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384078"/>
        <a:ext cx="10515600" cy="483363"/>
      </dsp:txXfrm>
    </dsp:sp>
    <dsp:sp modelId="{FCF7AD8D-3D07-4725-B38E-F645FECCA8B9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EEEB28-BF8F-4BEA-92F9-5364511F939C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867442"/>
        <a:ext cx="10515600" cy="4833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42746-94C5-4D04-BB8A-1E864F0DC6BB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31A8D0-0103-47B8-8E33-4D422E55414A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BFF0A-2E7A-4BCE-AF3D-EA8CEDF7049D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Define a list of word </a:t>
          </a:r>
        </a:p>
      </dsp:txBody>
      <dsp:txXfrm>
        <a:off x="836323" y="3399"/>
        <a:ext cx="9679276" cy="724089"/>
      </dsp:txXfrm>
    </dsp:sp>
    <dsp:sp modelId="{926BAEE9-6607-4855-ADC7-4FD9DEF0C70B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3412A-866F-452B-B711-B258029C6802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080E8C-F6FD-44BE-B741-57B138B5EEAE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 dirty="0"/>
            <a:t>Set number of attempts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E971772F-100D-494E-8F34-C299FE7204AF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F396B-C835-424A-AF95-7DA56AC6E3DB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AD3BF-AE42-430F-9EC0-AF16446691E7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Start a while loop for user to input a character until no attempts allowed and not bingo</a:t>
          </a:r>
          <a:endParaRPr lang="en-US" sz="1900" kern="1200"/>
        </a:p>
      </dsp:txBody>
      <dsp:txXfrm>
        <a:off x="836323" y="1813624"/>
        <a:ext cx="9679276" cy="724089"/>
      </dsp:txXfrm>
    </dsp:sp>
    <dsp:sp modelId="{A8B6B60C-572D-4BCA-8875-94436C2867D7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A49EC-D831-4008-AAE7-20E149CA9986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51D0E-F2CE-4A7C-BDAA-ACADC1E997DE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If the letter in the word, print it out. If all letters match the word, print a “Congratulations” message.</a:t>
          </a:r>
          <a:endParaRPr lang="en-US" sz="1900" kern="1200"/>
        </a:p>
      </dsp:txBody>
      <dsp:txXfrm>
        <a:off x="836323" y="2718736"/>
        <a:ext cx="9679276" cy="724089"/>
      </dsp:txXfrm>
    </dsp:sp>
    <dsp:sp modelId="{A25675BE-69F4-4E9D-8102-9882E4EC4145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E6763-AF66-4CAE-8976-023076F1980C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EA1A4-346C-47F2-A616-781C0D2CF5E9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kern="1200"/>
            <a:t>Otherwise, deduct attempts. If attempts reaching zero, game over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30BF8-BA5A-480E-9DC7-BCDC8DC82B8C}">
      <dsp:nvSpPr>
        <dsp:cNvPr id="0" name=""/>
        <dsp:cNvSpPr/>
      </dsp:nvSpPr>
      <dsp:spPr>
        <a:xfrm>
          <a:off x="0" y="707288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082F1B-E946-45D1-BDC7-5F22318256E1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5C8091-02EA-4B91-A281-F081166741C3}">
      <dsp:nvSpPr>
        <dsp:cNvPr id="0" name=""/>
        <dsp:cNvSpPr/>
      </dsp:nvSpPr>
      <dsp:spPr>
        <a:xfrm>
          <a:off x="1508156" y="707288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data type </a:t>
          </a:r>
          <a:r>
            <a:rPr lang="en-US" sz="2500" b="1" kern="1200"/>
            <a:t>list</a:t>
          </a:r>
          <a:r>
            <a:rPr lang="en-US" sz="2500" kern="1200"/>
            <a:t> to store list of word</a:t>
          </a:r>
        </a:p>
      </dsp:txBody>
      <dsp:txXfrm>
        <a:off x="1508156" y="707288"/>
        <a:ext cx="9007443" cy="1305763"/>
      </dsp:txXfrm>
    </dsp:sp>
    <dsp:sp modelId="{06B7972E-33A6-4214-81B8-57796324225C}">
      <dsp:nvSpPr>
        <dsp:cNvPr id="0" name=""/>
        <dsp:cNvSpPr/>
      </dsp:nvSpPr>
      <dsp:spPr>
        <a:xfrm>
          <a:off x="0" y="2339492"/>
          <a:ext cx="10515600" cy="1305763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6C7B6-0FCD-4D99-B42D-8918C8B35C4B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8ECCC-29D1-49CE-A89D-49BFD2400291}">
      <dsp:nvSpPr>
        <dsp:cNvPr id="0" name=""/>
        <dsp:cNvSpPr/>
      </dsp:nvSpPr>
      <dsp:spPr>
        <a:xfrm>
          <a:off x="1508156" y="2339492"/>
          <a:ext cx="90074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random library </a:t>
          </a:r>
          <a:r>
            <a:rPr lang="en-US" sz="2500" b="1" kern="1200" dirty="0" err="1"/>
            <a:t>random.choice</a:t>
          </a:r>
          <a:r>
            <a:rPr lang="en-US" sz="2500" b="1" kern="1200" dirty="0"/>
            <a:t>(</a:t>
          </a:r>
          <a:r>
            <a:rPr lang="en-US" sz="2500" b="1" kern="1200" dirty="0" err="1"/>
            <a:t>listOfWord</a:t>
          </a:r>
          <a:r>
            <a:rPr lang="en-US" sz="2500" b="1" kern="1200" dirty="0"/>
            <a:t>)</a:t>
          </a:r>
          <a:r>
            <a:rPr lang="en-US" sz="2500" kern="1200" dirty="0"/>
            <a:t> to pick one word from the list</a:t>
          </a:r>
        </a:p>
      </dsp:txBody>
      <dsp:txXfrm>
        <a:off x="1508156" y="2339492"/>
        <a:ext cx="9007443" cy="13057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927FD-D5F9-4924-B6D3-320459C6D6E8}">
      <dsp:nvSpPr>
        <dsp:cNvPr id="0" name=""/>
        <dsp:cNvSpPr/>
      </dsp:nvSpPr>
      <dsp:spPr>
        <a:xfrm>
          <a:off x="2103120" y="2008"/>
          <a:ext cx="8412480" cy="104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241" rIns="163225" bIns="26424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Create a while loop to execute for 2 conditions (using </a:t>
          </a:r>
          <a:r>
            <a:rPr lang="en-US" sz="1500" kern="1200" dirty="0">
              <a:latin typeface="Courier New" panose="02070309020205020404" pitchFamily="49" charset="0"/>
              <a:cs typeface="Courier New" panose="02070309020205020404" pitchFamily="49" charset="0"/>
            </a:rPr>
            <a:t>and</a:t>
          </a:r>
          <a:r>
            <a:rPr lang="en-US" sz="1500" kern="1200" dirty="0"/>
            <a:t>):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attempts &gt; 0 and not </a:t>
          </a:r>
          <a:r>
            <a:rPr lang="en-US" sz="1500" kern="1200" dirty="0" err="1"/>
            <a:t>guess_matches</a:t>
          </a:r>
          <a:endParaRPr lang="en-US" sz="1500" kern="1200" dirty="0"/>
        </a:p>
      </dsp:txBody>
      <dsp:txXfrm>
        <a:off x="2103120" y="2008"/>
        <a:ext cx="8412480" cy="1040317"/>
      </dsp:txXfrm>
    </dsp:sp>
    <dsp:sp modelId="{28594694-C6AD-4995-807C-A7BC7B4A241E}">
      <dsp:nvSpPr>
        <dsp:cNvPr id="0" name=""/>
        <dsp:cNvSpPr/>
      </dsp:nvSpPr>
      <dsp:spPr>
        <a:xfrm>
          <a:off x="0" y="2008"/>
          <a:ext cx="2103120" cy="10403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60" rIns="111290" bIns="1027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</a:t>
          </a:r>
        </a:p>
      </dsp:txBody>
      <dsp:txXfrm>
        <a:off x="0" y="2008"/>
        <a:ext cx="2103120" cy="1040317"/>
      </dsp:txXfrm>
    </dsp:sp>
    <dsp:sp modelId="{29E6A03F-03D3-4F11-8E5B-3BF18430951C}">
      <dsp:nvSpPr>
        <dsp:cNvPr id="0" name=""/>
        <dsp:cNvSpPr/>
      </dsp:nvSpPr>
      <dsp:spPr>
        <a:xfrm>
          <a:off x="2103120" y="1104744"/>
          <a:ext cx="8412480" cy="104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241" rIns="163225" bIns="26424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Ask user to guess one character – make sure user only input 1 character</a:t>
          </a:r>
        </a:p>
      </dsp:txBody>
      <dsp:txXfrm>
        <a:off x="2103120" y="1104744"/>
        <a:ext cx="8412480" cy="1040317"/>
      </dsp:txXfrm>
    </dsp:sp>
    <dsp:sp modelId="{838EAEA7-22C5-40F4-9541-73329474A6E4}">
      <dsp:nvSpPr>
        <dsp:cNvPr id="0" name=""/>
        <dsp:cNvSpPr/>
      </dsp:nvSpPr>
      <dsp:spPr>
        <a:xfrm>
          <a:off x="0" y="1104744"/>
          <a:ext cx="2103120" cy="10403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60" rIns="111290" bIns="1027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Ask</a:t>
          </a:r>
        </a:p>
      </dsp:txBody>
      <dsp:txXfrm>
        <a:off x="0" y="1104744"/>
        <a:ext cx="2103120" cy="1040317"/>
      </dsp:txXfrm>
    </dsp:sp>
    <dsp:sp modelId="{D2E70A54-C118-4EA7-9E79-E1CCF955BA66}">
      <dsp:nvSpPr>
        <dsp:cNvPr id="0" name=""/>
        <dsp:cNvSpPr/>
      </dsp:nvSpPr>
      <dsp:spPr>
        <a:xfrm>
          <a:off x="2103120" y="2207481"/>
          <a:ext cx="8412480" cy="104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241" rIns="163225" bIns="26424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Append the character to the list variable guesses</a:t>
          </a:r>
        </a:p>
      </dsp:txBody>
      <dsp:txXfrm>
        <a:off x="2103120" y="2207481"/>
        <a:ext cx="8412480" cy="1040317"/>
      </dsp:txXfrm>
    </dsp:sp>
    <dsp:sp modelId="{FF7A085B-2322-4FF3-BDAA-955AD23EA877}">
      <dsp:nvSpPr>
        <dsp:cNvPr id="0" name=""/>
        <dsp:cNvSpPr/>
      </dsp:nvSpPr>
      <dsp:spPr>
        <a:xfrm>
          <a:off x="0" y="2207481"/>
          <a:ext cx="2103120" cy="10403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60" rIns="111290" bIns="1027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Append</a:t>
          </a:r>
        </a:p>
      </dsp:txBody>
      <dsp:txXfrm>
        <a:off x="0" y="2207481"/>
        <a:ext cx="2103120" cy="1040317"/>
      </dsp:txXfrm>
    </dsp:sp>
    <dsp:sp modelId="{9A0AED53-B47F-4365-8A07-934BAB08EA5D}">
      <dsp:nvSpPr>
        <dsp:cNvPr id="0" name=""/>
        <dsp:cNvSpPr/>
      </dsp:nvSpPr>
      <dsp:spPr>
        <a:xfrm>
          <a:off x="2103120" y="3310218"/>
          <a:ext cx="8412480" cy="104031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241" rIns="163225" bIns="26424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Subtract a chance from attempts</a:t>
          </a:r>
        </a:p>
      </dsp:txBody>
      <dsp:txXfrm>
        <a:off x="2103120" y="3310218"/>
        <a:ext cx="8412480" cy="1040317"/>
      </dsp:txXfrm>
    </dsp:sp>
    <dsp:sp modelId="{75198D87-A270-4868-AAA4-075508E900E0}">
      <dsp:nvSpPr>
        <dsp:cNvPr id="0" name=""/>
        <dsp:cNvSpPr/>
      </dsp:nvSpPr>
      <dsp:spPr>
        <a:xfrm>
          <a:off x="0" y="3310218"/>
          <a:ext cx="2103120" cy="104031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60" rIns="111290" bIns="10276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Subtract</a:t>
          </a:r>
        </a:p>
      </dsp:txBody>
      <dsp:txXfrm>
        <a:off x="0" y="3310218"/>
        <a:ext cx="2103120" cy="1040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9BE31-7211-4EF3-88C4-37EE8929BA18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B097B-255C-4852-B7B7-C7EDCCE59BE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7A84E-F533-4B42-97CF-B53DDDFA729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Check if the prompt exactly match variable answer. 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Assign True to variable </a:t>
          </a:r>
          <a:r>
            <a:rPr lang="en-US" sz="2000" b="1" kern="1200" dirty="0" err="1"/>
            <a:t>guess_matches</a:t>
          </a:r>
          <a:r>
            <a:rPr lang="en-US" sz="2000" b="1" kern="1200" dirty="0"/>
            <a:t> </a:t>
          </a:r>
          <a:r>
            <a:rPr lang="en-US" sz="2000" kern="1200" dirty="0"/>
            <a:t>and print a congratulations message then exit the game.</a:t>
          </a:r>
        </a:p>
      </dsp:txBody>
      <dsp:txXfrm>
        <a:off x="1437631" y="531"/>
        <a:ext cx="9077968" cy="1244702"/>
      </dsp:txXfrm>
    </dsp:sp>
    <dsp:sp modelId="{716F583F-70E7-493D-960F-C2A32B9B19D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E6E588-5F6B-41EB-ACF4-68CB07991C90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316070-3D84-400D-9511-4C52B464F03C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   Otherwise, show the prompt</a:t>
          </a:r>
        </a:p>
      </dsp:txBody>
      <dsp:txXfrm>
        <a:off x="1437631" y="1556410"/>
        <a:ext cx="9077968" cy="1244702"/>
      </dsp:txXfrm>
    </dsp:sp>
    <dsp:sp modelId="{1460BD7A-33D1-4873-9D44-8CB1039B320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EF53B1-EF6A-4523-BFAA-561AA186F17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18ADF7-98D9-4997-A7FF-11CE511208A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At the end, if </a:t>
          </a:r>
          <a:r>
            <a:rPr lang="en-US" sz="2000" kern="1200" dirty="0" err="1"/>
            <a:t>guess_matches</a:t>
          </a:r>
          <a:r>
            <a:rPr lang="en-US" sz="2000" kern="1200" dirty="0"/>
            <a:t> is False after attempts reach the maximum number of attempts, print failure and game over message.</a:t>
          </a:r>
        </a:p>
      </dsp:txBody>
      <dsp:txXfrm>
        <a:off x="1437631" y="3112289"/>
        <a:ext cx="90779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B1D83-8A34-4A3D-B430-E3F03BE886E0}">
      <dsp:nvSpPr>
        <dsp:cNvPr id="0" name=""/>
        <dsp:cNvSpPr/>
      </dsp:nvSpPr>
      <dsp:spPr>
        <a:xfrm>
          <a:off x="0" y="0"/>
          <a:ext cx="464690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EA6B6AC-8174-4C3A-962D-F635527866F5}">
      <dsp:nvSpPr>
        <dsp:cNvPr id="0" name=""/>
        <dsp:cNvSpPr/>
      </dsp:nvSpPr>
      <dsp:spPr>
        <a:xfrm>
          <a:off x="0" y="0"/>
          <a:ext cx="4646905" cy="18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No exercise for this week</a:t>
          </a:r>
        </a:p>
      </dsp:txBody>
      <dsp:txXfrm>
        <a:off x="0" y="0"/>
        <a:ext cx="4646905" cy="1806574"/>
      </dsp:txXfrm>
    </dsp:sp>
    <dsp:sp modelId="{67D69BF6-A525-4D11-B021-1C7403B8CF01}">
      <dsp:nvSpPr>
        <dsp:cNvPr id="0" name=""/>
        <dsp:cNvSpPr/>
      </dsp:nvSpPr>
      <dsp:spPr>
        <a:xfrm>
          <a:off x="0" y="1806574"/>
          <a:ext cx="464690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6C2481-B32E-4683-8F0B-9AC6619B0F5C}">
      <dsp:nvSpPr>
        <dsp:cNvPr id="0" name=""/>
        <dsp:cNvSpPr/>
      </dsp:nvSpPr>
      <dsp:spPr>
        <a:xfrm>
          <a:off x="0" y="1806574"/>
          <a:ext cx="4646905" cy="1806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If you didn’t finish hangman, finish it at home</a:t>
          </a:r>
        </a:p>
      </dsp:txBody>
      <dsp:txXfrm>
        <a:off x="0" y="1806574"/>
        <a:ext cx="4646905" cy="1806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5EC-5210-EABC-51ED-AA906821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7532A-7266-9561-60CD-4DC10D95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FBAE-E2AD-7E8C-25A0-AA21CABA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463F-DB8F-CF87-9164-CA32D8EE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7FE5-BFF0-200B-324F-9FED1FE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5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67F-D4F0-6395-3935-544585F1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140F-F696-4538-C2DE-792F45D3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214D-5BD6-5A13-A1AA-F44FA54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D06F-C253-AEF7-0CDC-A196568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3BC3-39F9-CEA2-EA80-2A088288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8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E840B-31F8-BB34-0F4E-F30BE648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5B2B-6AE3-0267-C5D1-5B95E6C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EC7-B1CE-C7EB-5E11-09AEA952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9B0-38B0-37DC-2357-90A1D4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61A0-76A1-DB6D-8EC9-0B40443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A7-EA90-BCB2-4318-D7B6C0F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EFCF-1EEA-33EF-B6A2-5A1AC60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C48F-F475-5DC6-A5B8-1EC812A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994-8DBA-3007-EAB8-9A2ABCD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BB20-5661-B2EB-907B-16AED44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D42-5A56-653F-9D9A-AFCC7BD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91BF-632C-9AF3-CEEB-3E36EA8D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7D70-896F-5861-33C4-A2A41F91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76B4-3240-F0AA-03A1-13CB26A6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AFE1-E3A5-393A-72DE-7E0BC54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9568-077B-3CA4-33F0-3659E65A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568B-002F-322A-6A6D-795E6FE6F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CD46-BE90-1F47-6DD9-B04E20EA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43B5-6942-5C50-A47E-3648240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21B1-55F9-F940-3C88-60D88D02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17DF-E9EF-F432-3F62-4B60F2D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8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0C99-6CDF-08D5-05EE-DD39B8F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0C0B-7A82-909B-B4A2-667DF7C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CDDE7-B28E-544E-FF40-DF18649B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F74D-36F5-41F3-35A4-97E95DAF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828D-74F5-8F0B-054F-0A91B264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F2AF-20EC-D46C-52D9-7DEBC61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DEC91-9214-F4C0-D902-DD4A0D75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81F1B-B643-A47F-9516-0A8E2C4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990C-E2B2-92F6-794F-20FEE4D4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84AF5-D6DF-3156-02BE-16C173F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0E1B-DE0D-892C-3BA8-0AEC1AC5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EAD1D-11EE-02AF-D1DB-32AB0D91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6FF4-FA32-A4C3-3240-3AA49E5D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3A13-6703-DD6D-108F-CD10C183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2B1E-6638-0A27-A59B-259F4C9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400C-88F8-18AE-D970-4A2B2E7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1E38-C6BC-7896-735E-BAE3B8BB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33A0-2434-2472-1C9C-775DE73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DC47-0E23-2694-8070-D29180F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F50C-0D21-E7D3-E66B-8D4608F8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5FB0-E72B-0653-853D-C3C84B4F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3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0B2B-E80B-39C9-AF39-53DCA5A3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96A18-285E-5CC5-825E-8D38F0B1E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DC8-C93C-E20D-E43E-4F2CCC27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95D5-4544-17BB-25C3-075AA1B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0C4E-2A34-9A1F-47FB-DBBC1B1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09B9-E5E1-B442-A7AB-6A623CB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C41C-2445-A7D0-C01A-F1D0BFF8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E8B8-DE4D-C81B-A1A9-9BBF21C3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9FE-988D-E1BA-50C2-4DA8C814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5DFEB-5CF7-46FB-8FD6-6276255005C4}" type="datetimeFigureOut">
              <a:rPr lang="en-CA" smtClean="0"/>
              <a:t>2025-07-07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757D-973B-3AEB-BD89-D85C9183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1FAC-87D6-4C07-794E-CDB0A6B2C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oki.com/en/g/hangma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2A727-06A6-DE71-7A95-DB278CCB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Python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Fundamental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E166-E594-DDB4-44F5-C790D740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Lesson 6</a:t>
            </a:r>
            <a:endParaRPr lang="en-CA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B2A18CE2-3200-3EA5-8510-BB3809D1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3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7FB94-F12A-252B-A96C-61031334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3.2 Hangman – Main Loop Continue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AD5F64-1262-5347-2CA8-5A73D9404C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2013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3970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08EA7E-6BB7-FDAF-E513-F763E69D0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Exercise</a:t>
            </a:r>
            <a:endParaRPr lang="en-CA" sz="40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56616-8656-7C31-A183-26F20C85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03" r="23303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FCF261-BB63-C53B-F43B-0C00AA3DB0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1969739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221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A8A83098-8529-F607-D85B-8E8A7276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B56C0-B9E0-4294-1176-3C12B8AF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Revisit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9E586E8-BA72-3BDD-A717-ABDFF83B7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1155127"/>
              </p:ext>
            </p:extLst>
          </p:nvPr>
        </p:nvGraphicFramePr>
        <p:xfrm>
          <a:off x="838200" y="1564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4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C910-C8CC-1F5D-FE02-56CC475D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5C989EFD-8559-B6AC-0A97-F9636219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C2D5C-5DBB-9BAB-86FB-0C6BC1C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Technique We've Learned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7A99D5-D913-017C-472E-8F03FD3F4F3A}"/>
              </a:ext>
            </a:extLst>
          </p:cNvPr>
          <p:cNvGrpSpPr/>
          <p:nvPr/>
        </p:nvGrpSpPr>
        <p:grpSpPr>
          <a:xfrm>
            <a:off x="838200" y="1564898"/>
            <a:ext cx="10515600" cy="4350274"/>
            <a:chOff x="838200" y="1564898"/>
            <a:chExt cx="10515600" cy="4350274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98B3BEB-1A2F-0F58-744C-A7B1AD7D3829}"/>
                </a:ext>
              </a:extLst>
            </p:cNvPr>
            <p:cNvSpPr/>
            <p:nvPr/>
          </p:nvSpPr>
          <p:spPr>
            <a:xfrm>
              <a:off x="838200" y="1564898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164E9-22ED-9290-DA7A-A3943B877EA9}"/>
                </a:ext>
              </a:extLst>
            </p:cNvPr>
            <p:cNvSpPr/>
            <p:nvPr/>
          </p:nvSpPr>
          <p:spPr>
            <a:xfrm>
              <a:off x="838200" y="1564898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Random Library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AE3C0E1F-A2C7-75A0-940B-1BA15E798BEB}"/>
                </a:ext>
              </a:extLst>
            </p:cNvPr>
            <p:cNvSpPr/>
            <p:nvPr/>
          </p:nvSpPr>
          <p:spPr>
            <a:xfrm>
              <a:off x="838200" y="2048262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519019"/>
                <a:satOff val="-103"/>
                <a:lumOff val="245"/>
                <a:alphaOff val="0"/>
              </a:schemeClr>
            </a:lnRef>
            <a:fillRef idx="1">
              <a:schemeClr val="accent5">
                <a:hueOff val="-1519019"/>
                <a:satOff val="-103"/>
                <a:lumOff val="245"/>
                <a:alphaOff val="0"/>
              </a:schemeClr>
            </a:fillRef>
            <a:effectRef idx="1">
              <a:schemeClr val="accent5">
                <a:hueOff val="-1519019"/>
                <a:satOff val="-103"/>
                <a:lumOff val="24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7A7A418-AB97-8898-CE96-B4B5EBDDFB26}"/>
                </a:ext>
              </a:extLst>
            </p:cNvPr>
            <p:cNvSpPr/>
            <p:nvPr/>
          </p:nvSpPr>
          <p:spPr>
            <a:xfrm>
              <a:off x="838200" y="2048262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Decision Making: if-</a:t>
              </a:r>
              <a:r>
                <a:rPr lang="en-US" sz="2200" kern="1200" dirty="0" err="1"/>
                <a:t>elif</a:t>
              </a:r>
              <a:r>
                <a:rPr lang="en-US" sz="2200" kern="1200" dirty="0"/>
                <a:t>-else</a:t>
              </a: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92DD9A7-242A-4749-CE05-EE2918E347CD}"/>
                </a:ext>
              </a:extLst>
            </p:cNvPr>
            <p:cNvSpPr/>
            <p:nvPr/>
          </p:nvSpPr>
          <p:spPr>
            <a:xfrm>
              <a:off x="838200" y="2531626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3038037"/>
                <a:satOff val="-207"/>
                <a:lumOff val="490"/>
                <a:alphaOff val="0"/>
              </a:schemeClr>
            </a:lnRef>
            <a:fillRef idx="1">
              <a:schemeClr val="accent5">
                <a:hueOff val="-3038037"/>
                <a:satOff val="-207"/>
                <a:lumOff val="490"/>
                <a:alphaOff val="0"/>
              </a:schemeClr>
            </a:fillRef>
            <a:effectRef idx="1">
              <a:schemeClr val="accent5">
                <a:hueOff val="-3038037"/>
                <a:satOff val="-207"/>
                <a:lumOff val="49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09A100F-CEB3-1497-A71B-F9CAFA1112A7}"/>
                </a:ext>
              </a:extLst>
            </p:cNvPr>
            <p:cNvSpPr/>
            <p:nvPr/>
          </p:nvSpPr>
          <p:spPr>
            <a:xfrm>
              <a:off x="838200" y="2531626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Logical Operators (==, !=, &lt;, &lt;=, &gt;, &gt;=)</a:t>
              </a: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F823C62C-F04F-6791-931F-3FB12AAB3D15}"/>
                </a:ext>
              </a:extLst>
            </p:cNvPr>
            <p:cNvSpPr/>
            <p:nvPr/>
          </p:nvSpPr>
          <p:spPr>
            <a:xfrm>
              <a:off x="838200" y="3014990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4557056"/>
                <a:satOff val="-310"/>
                <a:lumOff val="735"/>
                <a:alphaOff val="0"/>
              </a:schemeClr>
            </a:lnRef>
            <a:fillRef idx="1">
              <a:schemeClr val="accent5">
                <a:hueOff val="-4557056"/>
                <a:satOff val="-310"/>
                <a:lumOff val="735"/>
                <a:alphaOff val="0"/>
              </a:schemeClr>
            </a:fillRef>
            <a:effectRef idx="1">
              <a:schemeClr val="accent5">
                <a:hueOff val="-4557056"/>
                <a:satOff val="-310"/>
                <a:lumOff val="73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039AFE-2A05-0F6B-ACDF-277F920A2515}"/>
                </a:ext>
              </a:extLst>
            </p:cNvPr>
            <p:cNvSpPr/>
            <p:nvPr/>
          </p:nvSpPr>
          <p:spPr>
            <a:xfrm>
              <a:off x="838200" y="3014990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Operators (and, or, not)</a:t>
              </a: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4CAD5C83-117F-3DE3-F24F-C43213F51E2D}"/>
                </a:ext>
              </a:extLst>
            </p:cNvPr>
            <p:cNvSpPr/>
            <p:nvPr/>
          </p:nvSpPr>
          <p:spPr>
            <a:xfrm>
              <a:off x="838200" y="3498354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6076075"/>
                <a:satOff val="-413"/>
                <a:lumOff val="981"/>
                <a:alphaOff val="0"/>
              </a:schemeClr>
            </a:lnRef>
            <a:fillRef idx="1">
              <a:schemeClr val="accent5">
                <a:hueOff val="-6076075"/>
                <a:satOff val="-413"/>
                <a:lumOff val="981"/>
                <a:alphaOff val="0"/>
              </a:schemeClr>
            </a:fillRef>
            <a:effectRef idx="1">
              <a:schemeClr val="accent5">
                <a:hueOff val="-6076075"/>
                <a:satOff val="-413"/>
                <a:lumOff val="9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B62D1F-C1E3-E8D8-293F-54B43BBF2AE1}"/>
                </a:ext>
              </a:extLst>
            </p:cNvPr>
            <p:cNvSpPr/>
            <p:nvPr/>
          </p:nvSpPr>
          <p:spPr>
            <a:xfrm>
              <a:off x="838200" y="3498354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Values (True / False)</a:t>
              </a: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0CDBFD91-5898-2071-1F60-5C8B89A617E8}"/>
                </a:ext>
              </a:extLst>
            </p:cNvPr>
            <p:cNvSpPr/>
            <p:nvPr/>
          </p:nvSpPr>
          <p:spPr>
            <a:xfrm>
              <a:off x="838200" y="3981717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7595094"/>
                <a:satOff val="-516"/>
                <a:lumOff val="1226"/>
                <a:alphaOff val="0"/>
              </a:schemeClr>
            </a:lnRef>
            <a:fillRef idx="1">
              <a:schemeClr val="accent5">
                <a:hueOff val="-7595094"/>
                <a:satOff val="-516"/>
                <a:lumOff val="1226"/>
                <a:alphaOff val="0"/>
              </a:schemeClr>
            </a:fillRef>
            <a:effectRef idx="1">
              <a:schemeClr val="accent5">
                <a:hueOff val="-7595094"/>
                <a:satOff val="-516"/>
                <a:lumOff val="12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DE1FB3-966D-2B8B-19FE-84BB0C00C440}"/>
                </a:ext>
              </a:extLst>
            </p:cNvPr>
            <p:cNvSpPr/>
            <p:nvPr/>
          </p:nvSpPr>
          <p:spPr>
            <a:xfrm>
              <a:off x="838200" y="3981717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range(start, stop, step) function	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2FFFD586-59EA-601D-05A0-069429301E1E}"/>
                </a:ext>
              </a:extLst>
            </p:cNvPr>
            <p:cNvSpPr/>
            <p:nvPr/>
          </p:nvSpPr>
          <p:spPr>
            <a:xfrm>
              <a:off x="838200" y="4465081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9114112"/>
                <a:satOff val="-620"/>
                <a:lumOff val="1471"/>
                <a:alphaOff val="0"/>
              </a:schemeClr>
            </a:lnRef>
            <a:fillRef idx="1">
              <a:schemeClr val="accent5">
                <a:hueOff val="-9114112"/>
                <a:satOff val="-620"/>
                <a:lumOff val="1471"/>
                <a:alphaOff val="0"/>
              </a:schemeClr>
            </a:fillRef>
            <a:effectRef idx="1">
              <a:schemeClr val="accent5">
                <a:hueOff val="-9114112"/>
                <a:satOff val="-620"/>
                <a:lumOff val="147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6F4547-D801-902B-EEFA-2256942BE3A7}"/>
                </a:ext>
              </a:extLst>
            </p:cNvPr>
            <p:cNvSpPr/>
            <p:nvPr/>
          </p:nvSpPr>
          <p:spPr>
            <a:xfrm>
              <a:off x="838200" y="4465081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Control Structure: for loop, while loop</a:t>
              </a: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394BC09E-B6AE-5B9E-68CB-C54C4F85AD19}"/>
                </a:ext>
              </a:extLst>
            </p:cNvPr>
            <p:cNvSpPr/>
            <p:nvPr/>
          </p:nvSpPr>
          <p:spPr>
            <a:xfrm>
              <a:off x="838200" y="4948445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0633130"/>
                <a:satOff val="-723"/>
                <a:lumOff val="1716"/>
                <a:alphaOff val="0"/>
              </a:schemeClr>
            </a:lnRef>
            <a:fillRef idx="1">
              <a:schemeClr val="accent5">
                <a:hueOff val="-10633130"/>
                <a:satOff val="-723"/>
                <a:lumOff val="1716"/>
                <a:alphaOff val="0"/>
              </a:schemeClr>
            </a:fillRef>
            <a:effectRef idx="1">
              <a:schemeClr val="accent5">
                <a:hueOff val="-10633130"/>
                <a:satOff val="-723"/>
                <a:lumOff val="17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78A0B2-B414-4A56-6890-357CCC6F412E}"/>
                </a:ext>
              </a:extLst>
            </p:cNvPr>
            <p:cNvSpPr/>
            <p:nvPr/>
          </p:nvSpPr>
          <p:spPr>
            <a:xfrm>
              <a:off x="838200" y="4948445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0A0D46B1-3949-76B2-300F-507BCFB4FA2C}"/>
                </a:ext>
              </a:extLst>
            </p:cNvPr>
            <p:cNvSpPr/>
            <p:nvPr/>
          </p:nvSpPr>
          <p:spPr>
            <a:xfrm>
              <a:off x="838200" y="5431809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2152150"/>
                <a:satOff val="-826"/>
                <a:lumOff val="1961"/>
                <a:alphaOff val="0"/>
              </a:schemeClr>
            </a:lnRef>
            <a:fillRef idx="1">
              <a:schemeClr val="accent5">
                <a:hueOff val="-12152150"/>
                <a:satOff val="-826"/>
                <a:lumOff val="1961"/>
                <a:alphaOff val="0"/>
              </a:schemeClr>
            </a:fillRef>
            <a:effectRef idx="1">
              <a:schemeClr val="accent5">
                <a:hueOff val="-12152150"/>
                <a:satOff val="-826"/>
                <a:lumOff val="196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241030-0EA1-5B91-B2C4-645F0F807A11}"/>
                </a:ext>
              </a:extLst>
            </p:cNvPr>
            <p:cNvSpPr/>
            <p:nvPr/>
          </p:nvSpPr>
          <p:spPr>
            <a:xfrm>
              <a:off x="838200" y="5431809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6E114A-3F99-8972-7E8F-F60278B6E682}"/>
              </a:ext>
            </a:extLst>
          </p:cNvPr>
          <p:cNvSpPr/>
          <p:nvPr/>
        </p:nvSpPr>
        <p:spPr>
          <a:xfrm>
            <a:off x="838200" y="4948445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Text File Handling: create, write, append, read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A76C767-4093-BB6E-2C00-DE78256DD5D0}"/>
              </a:ext>
            </a:extLst>
          </p:cNvPr>
          <p:cNvSpPr/>
          <p:nvPr/>
        </p:nvSpPr>
        <p:spPr>
          <a:xfrm>
            <a:off x="838200" y="5431809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1684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0106-545F-8DE9-3FAE-CE569967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Hangman  … continue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33B83-BAE2-F545-B4FF-9D602D254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Hangman game:</a:t>
            </a:r>
          </a:p>
          <a:p>
            <a:pPr lvl="1"/>
            <a:r>
              <a:rPr lang="en-US" dirty="0"/>
              <a:t>Computer to pick a word from LIST</a:t>
            </a:r>
            <a:endParaRPr lang="en-CA" dirty="0"/>
          </a:p>
          <a:p>
            <a:pPr lvl="1"/>
            <a:r>
              <a:rPr lang="en-CA" dirty="0"/>
              <a:t>Give the player a hint</a:t>
            </a:r>
          </a:p>
          <a:p>
            <a:pPr lvl="1"/>
            <a:r>
              <a:rPr lang="en-CA" dirty="0"/>
              <a:t>Player to guess the word one letter at a time</a:t>
            </a:r>
          </a:p>
          <a:p>
            <a:pPr lvl="1"/>
            <a:r>
              <a:rPr lang="en-CA" dirty="0"/>
              <a:t>Allowed a limited number of incorrect guesses</a:t>
            </a:r>
            <a:endParaRPr lang="en-US" dirty="0"/>
          </a:p>
        </p:txBody>
      </p:sp>
      <p:pic>
        <p:nvPicPr>
          <p:cNvPr id="4" name="Content Placeholder 4" descr="A drawing of a person with a stick figure&#10;&#10;Description automatically generated">
            <a:extLst>
              <a:ext uri="{FF2B5EF4-FFF2-40B4-BE49-F238E27FC236}">
                <a16:creationId xmlns:a16="http://schemas.microsoft.com/office/drawing/2014/main" id="{028508C4-4660-A617-BE58-D3946D57D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675" y="1858169"/>
            <a:ext cx="2143125" cy="2143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232F6E-55F8-A6AC-9480-7CD2AEBEC47A}"/>
              </a:ext>
            </a:extLst>
          </p:cNvPr>
          <p:cNvSpPr txBox="1"/>
          <p:nvPr/>
        </p:nvSpPr>
        <p:spPr>
          <a:xfrm>
            <a:off x="8470641" y="4307853"/>
            <a:ext cx="3789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3"/>
              </a:rPr>
              <a:t>https://poki.com/en/g/hangman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99462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2A1AF-B62D-B2E9-93E6-2DDE0D1E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What We Need?</a:t>
            </a:r>
            <a:endParaRPr lang="en-CA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587FB3-7ADE-5F10-3106-85F6DD3D2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746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777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01C0F-A01A-9F2C-DE77-20FA79F7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1. Hangman – Pick a Word</a:t>
            </a:r>
            <a:endParaRPr lang="en-CA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BCE456-2404-A34C-F39B-1BC766E38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23776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1740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086714-DBF0-9257-497C-8CBC676F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2. Hangman – Setup Variables </a:t>
            </a:r>
            <a:endParaRPr lang="en-CA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6C6F7-9C78-CB43-566A-66ABC7B1D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1"/>
              <a:t>Variables we need:</a:t>
            </a:r>
          </a:p>
          <a:p>
            <a:pPr algn="ctr"/>
            <a:endParaRPr lang="en-CA" sz="2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8B79CD-CCEC-9BAE-619A-295A55BF2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190353"/>
              </p:ext>
            </p:extLst>
          </p:nvPr>
        </p:nvGraphicFramePr>
        <p:xfrm>
          <a:off x="836678" y="2157481"/>
          <a:ext cx="10515596" cy="379500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479637">
                  <a:extLst>
                    <a:ext uri="{9D8B030D-6E8A-4147-A177-3AD203B41FA5}">
                      <a16:colId xmlns:a16="http://schemas.microsoft.com/office/drawing/2014/main" val="1162449102"/>
                    </a:ext>
                  </a:extLst>
                </a:gridCol>
                <a:gridCol w="2409225">
                  <a:extLst>
                    <a:ext uri="{9D8B030D-6E8A-4147-A177-3AD203B41FA5}">
                      <a16:colId xmlns:a16="http://schemas.microsoft.com/office/drawing/2014/main" val="3702431632"/>
                    </a:ext>
                  </a:extLst>
                </a:gridCol>
                <a:gridCol w="2313367">
                  <a:extLst>
                    <a:ext uri="{9D8B030D-6E8A-4147-A177-3AD203B41FA5}">
                      <a16:colId xmlns:a16="http://schemas.microsoft.com/office/drawing/2014/main" val="3050420705"/>
                    </a:ext>
                  </a:extLst>
                </a:gridCol>
                <a:gridCol w="2313367">
                  <a:extLst>
                    <a:ext uri="{9D8B030D-6E8A-4147-A177-3AD203B41FA5}">
                      <a16:colId xmlns:a16="http://schemas.microsoft.com/office/drawing/2014/main" val="3864765871"/>
                    </a:ext>
                  </a:extLst>
                </a:gridCol>
              </a:tblGrid>
              <a:tr h="648879">
                <a:tc>
                  <a:txBody>
                    <a:bodyPr/>
                    <a:lstStyle/>
                    <a:p>
                      <a:r>
                        <a:rPr lang="en-US" sz="1800" dirty="0"/>
                        <a:t>Usage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Variable Name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Data Type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Initial Value</a:t>
                      </a:r>
                      <a:endParaRPr lang="en-CA" sz="2000" dirty="0"/>
                    </a:p>
                  </a:txBody>
                  <a:tcPr marL="147472" marR="147472" marT="73736" marB="73736"/>
                </a:tc>
                <a:extLst>
                  <a:ext uri="{0D108BD9-81ED-4DB2-BD59-A6C34878D82A}">
                    <a16:rowId xmlns:a16="http://schemas.microsoft.com/office/drawing/2014/main" val="205473569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r>
                        <a:rPr lang="en-US" sz="1800" dirty="0"/>
                        <a:t>The word pick randomly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</a:t>
                      </a:r>
                      <a:endParaRPr lang="en-CA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String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 a random word</a:t>
                      </a:r>
                      <a:endParaRPr lang="en-CA" sz="2000" dirty="0"/>
                    </a:p>
                  </a:txBody>
                  <a:tcPr marL="147472" marR="147472" marT="73736" marB="73736"/>
                </a:tc>
                <a:extLst>
                  <a:ext uri="{0D108BD9-81ED-4DB2-BD59-A6C34878D82A}">
                    <a16:rowId xmlns:a16="http://schemas.microsoft.com/office/drawing/2014/main" val="2406240469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r>
                        <a:rPr lang="en-US" sz="1800"/>
                        <a:t>User’s guess</a:t>
                      </a:r>
                      <a:endParaRPr lang="en-CA" sz="180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guesses</a:t>
                      </a:r>
                      <a:endParaRPr lang="en-CA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List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[]</a:t>
                      </a:r>
                      <a:endParaRPr lang="en-CA" sz="2000" dirty="0"/>
                    </a:p>
                  </a:txBody>
                  <a:tcPr marL="147472" marR="147472" marT="73736" marB="73736"/>
                </a:tc>
                <a:extLst>
                  <a:ext uri="{0D108BD9-81ED-4DB2-BD59-A6C34878D82A}">
                    <a16:rowId xmlns:a16="http://schemas.microsoft.com/office/drawing/2014/main" val="2034647797"/>
                  </a:ext>
                </a:extLst>
              </a:tr>
              <a:tr h="648879">
                <a:tc>
                  <a:txBody>
                    <a:bodyPr/>
                    <a:lstStyle/>
                    <a:p>
                      <a:r>
                        <a:rPr lang="en-US" sz="1800"/>
                        <a:t>Number of attempts</a:t>
                      </a:r>
                      <a:endParaRPr lang="en-CA" sz="180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attempts</a:t>
                      </a:r>
                      <a:endParaRPr lang="en-CA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Integer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(mx 5 attempts)</a:t>
                      </a:r>
                      <a:endParaRPr lang="en-CA" sz="2000" dirty="0"/>
                    </a:p>
                  </a:txBody>
                  <a:tcPr marL="147472" marR="147472" marT="73736" marB="73736"/>
                </a:tc>
                <a:extLst>
                  <a:ext uri="{0D108BD9-81ED-4DB2-BD59-A6C34878D82A}">
                    <a16:rowId xmlns:a16="http://schemas.microsoft.com/office/drawing/2014/main" val="2668622246"/>
                  </a:ext>
                </a:extLst>
              </a:tr>
              <a:tr h="1091296">
                <a:tc>
                  <a:txBody>
                    <a:bodyPr/>
                    <a:lstStyle/>
                    <a:p>
                      <a:r>
                        <a:rPr lang="en-US" sz="1800"/>
                        <a:t>Boolean of guess match status</a:t>
                      </a:r>
                      <a:endParaRPr lang="en-CA" sz="180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guess_matches</a:t>
                      </a:r>
                      <a:endParaRPr lang="en-CA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Boolean</a:t>
                      </a:r>
                      <a:endParaRPr lang="en-CA" sz="1800" dirty="0"/>
                    </a:p>
                  </a:txBody>
                  <a:tcPr marL="147472" marR="147472" marT="73736" marB="7373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  <a:endParaRPr lang="en-CA" sz="2000" dirty="0"/>
                    </a:p>
                  </a:txBody>
                  <a:tcPr marL="147472" marR="147472" marT="73736" marB="73736"/>
                </a:tc>
                <a:extLst>
                  <a:ext uri="{0D108BD9-81ED-4DB2-BD59-A6C34878D82A}">
                    <a16:rowId xmlns:a16="http://schemas.microsoft.com/office/drawing/2014/main" val="185092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4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D32C59-0354-5B68-8481-D8D23475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 dirty="0"/>
              <a:t>3. Hangman – Main Loop</a:t>
            </a:r>
            <a:endParaRPr lang="en-CA" sz="5200" dirty="0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0ECC29A4-5C8C-C7CB-B74F-82AF153A7A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209682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42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1FA0C6-6D3C-DCBD-AB99-AB8938063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3.1 Hangman – Main Loop Continue</a:t>
            </a:r>
            <a:endParaRPr lang="en-CA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2500F-6BB1-8314-9DDD-EC48B5A9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Ask user input ONE character</a:t>
            </a:r>
          </a:p>
          <a:p>
            <a:r>
              <a:rPr lang="en-US" dirty="0"/>
              <a:t>Append the letter to user guess variable</a:t>
            </a:r>
          </a:p>
          <a:p>
            <a:r>
              <a:rPr lang="en-US" dirty="0"/>
              <a:t>Deduct attempts</a:t>
            </a:r>
          </a:p>
          <a:p>
            <a:r>
              <a:rPr lang="en-US" dirty="0"/>
              <a:t>Loop through each character of the answer and compare with input letter</a:t>
            </a:r>
          </a:p>
          <a:p>
            <a:r>
              <a:rPr lang="en-US" dirty="0"/>
              <a:t>Generate the prompt. Example, '_pp__' (for the prompt of a</a:t>
            </a:r>
            <a:r>
              <a:rPr lang="en-US" u="sng" dirty="0"/>
              <a:t>pp</a:t>
            </a:r>
            <a:r>
              <a:rPr lang="en-US" dirty="0"/>
              <a:t>le)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6731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477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Courier New</vt:lpstr>
      <vt:lpstr>Office Theme</vt:lpstr>
      <vt:lpstr>Python Fundamental</vt:lpstr>
      <vt:lpstr>Revisit</vt:lpstr>
      <vt:lpstr>Technique We've Learned</vt:lpstr>
      <vt:lpstr>Hangman  … continue</vt:lpstr>
      <vt:lpstr>What We Need?</vt:lpstr>
      <vt:lpstr>1. Hangman – Pick a Word</vt:lpstr>
      <vt:lpstr>2. Hangman – Setup Variables </vt:lpstr>
      <vt:lpstr>3. Hangman – Main Loop</vt:lpstr>
      <vt:lpstr>3.1 Hangman – Main Loop Continue</vt:lpstr>
      <vt:lpstr>3.2 Hangman – Main Loop Continue</vt:lpstr>
      <vt:lpstr>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 Kong</dc:creator>
  <cp:lastModifiedBy>Quincy Kong</cp:lastModifiedBy>
  <cp:revision>2</cp:revision>
  <dcterms:created xsi:type="dcterms:W3CDTF">2024-10-05T21:05:17Z</dcterms:created>
  <dcterms:modified xsi:type="dcterms:W3CDTF">2025-07-07T21:32:26Z</dcterms:modified>
</cp:coreProperties>
</file>