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23D64-ABD2-4A30-98D4-9AD9F0DBAFB9}" v="26" dt="2025-07-08T16:02:1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325" autoAdjust="0"/>
  </p:normalViewPr>
  <p:slideViewPr>
    <p:cSldViewPr snapToGrid="0">
      <p:cViewPr varScale="1">
        <p:scale>
          <a:sx n="87" d="100"/>
          <a:sy n="87" d="100"/>
        </p:scale>
        <p:origin x="56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9E065E06-DACB-4CF1-B93E-F97A92B7B6AA}"/>
    <pc:docChg chg="custSel modSld">
      <pc:chgData name="KY Kong" userId="d284375dc8dd504e" providerId="LiveId" clId="{9E065E06-DACB-4CF1-B93E-F97A92B7B6AA}" dt="2025-02-22T20:32:23.928" v="43" actId="20577"/>
      <pc:docMkLst>
        <pc:docMk/>
      </pc:docMkLst>
      <pc:sldChg chg="addSp delSp modSp mod delAnim">
        <pc:chgData name="KY Kong" userId="d284375dc8dd504e" providerId="LiveId" clId="{9E065E06-DACB-4CF1-B93E-F97A92B7B6AA}" dt="2025-02-08T21:21:33.809" v="21" actId="14100"/>
        <pc:sldMkLst>
          <pc:docMk/>
          <pc:sldMk cId="826264416" sldId="279"/>
        </pc:sldMkLst>
      </pc:sldChg>
      <pc:sldChg chg="modSp">
        <pc:chgData name="KY Kong" userId="d284375dc8dd504e" providerId="LiveId" clId="{9E065E06-DACB-4CF1-B93E-F97A92B7B6AA}" dt="2025-02-22T20:32:23.928" v="43" actId="20577"/>
        <pc:sldMkLst>
          <pc:docMk/>
          <pc:sldMk cId="2336840562" sldId="294"/>
        </pc:sldMkLst>
      </pc:sldChg>
    </pc:docChg>
  </pc:docChgLst>
  <pc:docChgLst>
    <pc:chgData name="Quincy Kong" userId="d284375dc8dd504e" providerId="LiveId" clId="{83723D64-ABD2-4A30-98D4-9AD9F0DBAFB9}"/>
    <pc:docChg chg="custSel addSld delSld modSld">
      <pc:chgData name="Quincy Kong" userId="d284375dc8dd504e" providerId="LiveId" clId="{83723D64-ABD2-4A30-98D4-9AD9F0DBAFB9}" dt="2025-07-08T16:02:39.982" v="53"/>
      <pc:docMkLst>
        <pc:docMk/>
      </pc:docMkLst>
      <pc:sldChg chg="del">
        <pc:chgData name="Quincy Kong" userId="d284375dc8dd504e" providerId="LiveId" clId="{83723D64-ABD2-4A30-98D4-9AD9F0DBAFB9}" dt="2025-07-07T21:24:56.326" v="26" actId="47"/>
        <pc:sldMkLst>
          <pc:docMk/>
          <pc:sldMk cId="3329326560" sldId="278"/>
        </pc:sldMkLst>
      </pc:sldChg>
      <pc:sldChg chg="del">
        <pc:chgData name="Quincy Kong" userId="d284375dc8dd504e" providerId="LiveId" clId="{83723D64-ABD2-4A30-98D4-9AD9F0DBAFB9}" dt="2025-07-07T21:24:56.326" v="26" actId="47"/>
        <pc:sldMkLst>
          <pc:docMk/>
          <pc:sldMk cId="826264416" sldId="279"/>
        </pc:sldMkLst>
      </pc:sldChg>
      <pc:sldChg chg="del">
        <pc:chgData name="Quincy Kong" userId="d284375dc8dd504e" providerId="LiveId" clId="{83723D64-ABD2-4A30-98D4-9AD9F0DBAFB9}" dt="2025-07-07T21:24:56.326" v="26" actId="47"/>
        <pc:sldMkLst>
          <pc:docMk/>
          <pc:sldMk cId="2639675504" sldId="280"/>
        </pc:sldMkLst>
      </pc:sldChg>
      <pc:sldChg chg="modSp add">
        <pc:chgData name="Quincy Kong" userId="d284375dc8dd504e" providerId="LiveId" clId="{83723D64-ABD2-4A30-98D4-9AD9F0DBAFB9}" dt="2025-07-07T21:24:47.246" v="25" actId="20577"/>
        <pc:sldMkLst>
          <pc:docMk/>
          <pc:sldMk cId="3451420673" sldId="281"/>
        </pc:sldMkLst>
        <pc:graphicFrameChg chg="mod">
          <ac:chgData name="Quincy Kong" userId="d284375dc8dd504e" providerId="LiveId" clId="{83723D64-ABD2-4A30-98D4-9AD9F0DBAFB9}" dt="2025-07-07T21:24:47.246" v="25" actId="20577"/>
          <ac:graphicFrameMkLst>
            <pc:docMk/>
            <pc:sldMk cId="3451420673" sldId="281"/>
            <ac:graphicFrameMk id="8" creationId="{09E586E8-BA72-3BDD-A717-ABDFF83B7525}"/>
          </ac:graphicFrameMkLst>
        </pc:graphicFrameChg>
      </pc:sldChg>
      <pc:sldChg chg="add">
        <pc:chgData name="Quincy Kong" userId="d284375dc8dd504e" providerId="LiveId" clId="{83723D64-ABD2-4A30-98D4-9AD9F0DBAFB9}" dt="2025-07-07T21:24:18.249" v="1"/>
        <pc:sldMkLst>
          <pc:docMk/>
          <pc:sldMk cId="168411708" sldId="282"/>
        </pc:sldMkLst>
      </pc:sldChg>
      <pc:sldChg chg="addSp modSp mod setBg">
        <pc:chgData name="Quincy Kong" userId="d284375dc8dd504e" providerId="LiveId" clId="{83723D64-ABD2-4A30-98D4-9AD9F0DBAFB9}" dt="2025-07-08T16:02:20.709" v="51" actId="26606"/>
        <pc:sldMkLst>
          <pc:docMk/>
          <pc:sldMk cId="978107113" sldId="283"/>
        </pc:sldMkLst>
        <pc:spChg chg="mod">
          <ac:chgData name="Quincy Kong" userId="d284375dc8dd504e" providerId="LiveId" clId="{83723D64-ABD2-4A30-98D4-9AD9F0DBAFB9}" dt="2025-07-08T16:02:20.709" v="51" actId="26606"/>
          <ac:spMkLst>
            <pc:docMk/>
            <pc:sldMk cId="978107113" sldId="283"/>
            <ac:spMk id="2" creationId="{FCEA744D-378B-E08B-5F56-AE292FD3A782}"/>
          </ac:spMkLst>
        </pc:spChg>
        <pc:spChg chg="mod">
          <ac:chgData name="Quincy Kong" userId="d284375dc8dd504e" providerId="LiveId" clId="{83723D64-ABD2-4A30-98D4-9AD9F0DBAFB9}" dt="2025-07-08T16:02:20.709" v="51" actId="26606"/>
          <ac:spMkLst>
            <pc:docMk/>
            <pc:sldMk cId="978107113" sldId="283"/>
            <ac:spMk id="3" creationId="{16100102-EBAE-EA2E-E17C-E6A57D7307AB}"/>
          </ac:spMkLst>
        </pc:spChg>
        <pc:picChg chg="add">
          <ac:chgData name="Quincy Kong" userId="d284375dc8dd504e" providerId="LiveId" clId="{83723D64-ABD2-4A30-98D4-9AD9F0DBAFB9}" dt="2025-07-08T16:02:20.709" v="51" actId="26606"/>
          <ac:picMkLst>
            <pc:docMk/>
            <pc:sldMk cId="978107113" sldId="283"/>
            <ac:picMk id="5" creationId="{08EF4D3F-9C9F-8D01-8044-1A5A364980A5}"/>
          </ac:picMkLst>
        </pc:picChg>
        <pc:cxnChg chg="add">
          <ac:chgData name="Quincy Kong" userId="d284375dc8dd504e" providerId="LiveId" clId="{83723D64-ABD2-4A30-98D4-9AD9F0DBAFB9}" dt="2025-07-08T16:02:20.709" v="51" actId="26606"/>
          <ac:cxnSpMkLst>
            <pc:docMk/>
            <pc:sldMk cId="978107113" sldId="283"/>
            <ac:cxnSpMk id="9" creationId="{1503BFE4-729B-D9D0-C17B-501E6AF1127A}"/>
          </ac:cxnSpMkLst>
        </pc:cxnChg>
      </pc:sldChg>
      <pc:sldChg chg="del">
        <pc:chgData name="Quincy Kong" userId="d284375dc8dd504e" providerId="LiveId" clId="{83723D64-ABD2-4A30-98D4-9AD9F0DBAFB9}" dt="2025-07-07T21:24:58.277" v="27" actId="47"/>
        <pc:sldMkLst>
          <pc:docMk/>
          <pc:sldMk cId="1449088449" sldId="295"/>
        </pc:sldMkLst>
      </pc:sldChg>
      <pc:sldChg chg="modSp new del mod">
        <pc:chgData name="Quincy Kong" userId="d284375dc8dd504e" providerId="LiveId" clId="{83723D64-ABD2-4A30-98D4-9AD9F0DBAFB9}" dt="2025-07-08T16:02:13.722" v="50" actId="47"/>
        <pc:sldMkLst>
          <pc:docMk/>
          <pc:sldMk cId="3730489501" sldId="295"/>
        </pc:sldMkLst>
        <pc:spChg chg="mod">
          <ac:chgData name="Quincy Kong" userId="d284375dc8dd504e" providerId="LiveId" clId="{83723D64-ABD2-4A30-98D4-9AD9F0DBAFB9}" dt="2025-07-08T16:02:04.335" v="48" actId="20577"/>
          <ac:spMkLst>
            <pc:docMk/>
            <pc:sldMk cId="3730489501" sldId="295"/>
            <ac:spMk id="2" creationId="{E26E0EEC-6F0C-1C8B-20D0-1DF57B418153}"/>
          </ac:spMkLst>
        </pc:spChg>
      </pc:sldChg>
      <pc:sldChg chg="delSp modSp del mod">
        <pc:chgData name="Quincy Kong" userId="d284375dc8dd504e" providerId="LiveId" clId="{83723D64-ABD2-4A30-98D4-9AD9F0DBAFB9}" dt="2025-07-08T15:04:13.992" v="36" actId="47"/>
        <pc:sldMkLst>
          <pc:docMk/>
          <pc:sldMk cId="2471179778" sldId="296"/>
        </pc:sldMkLst>
        <pc:spChg chg="del mod">
          <ac:chgData name="Quincy Kong" userId="d284375dc8dd504e" providerId="LiveId" clId="{83723D64-ABD2-4A30-98D4-9AD9F0DBAFB9}" dt="2025-07-08T15:04:12.723" v="35" actId="478"/>
          <ac:spMkLst>
            <pc:docMk/>
            <pc:sldMk cId="2471179778" sldId="296"/>
            <ac:spMk id="8" creationId="{BDBD826C-F167-0724-BCD1-A77C5FF54D58}"/>
          </ac:spMkLst>
        </pc:spChg>
        <pc:picChg chg="del">
          <ac:chgData name="Quincy Kong" userId="d284375dc8dd504e" providerId="LiveId" clId="{83723D64-ABD2-4A30-98D4-9AD9F0DBAFB9}" dt="2025-07-08T15:04:10.148" v="32" actId="478"/>
          <ac:picMkLst>
            <pc:docMk/>
            <pc:sldMk cId="2471179778" sldId="296"/>
            <ac:picMk id="5" creationId="{5D2CB449-9E25-3E9C-4D58-3B69372A1959}"/>
          </ac:picMkLst>
        </pc:picChg>
        <pc:picChg chg="del">
          <ac:chgData name="Quincy Kong" userId="d284375dc8dd504e" providerId="LiveId" clId="{83723D64-ABD2-4A30-98D4-9AD9F0DBAFB9}" dt="2025-07-08T15:04:11.861" v="34" actId="478"/>
          <ac:picMkLst>
            <pc:docMk/>
            <pc:sldMk cId="2471179778" sldId="296"/>
            <ac:picMk id="6" creationId="{794F182F-305B-1548-B192-7F03DE5DF98D}"/>
          </ac:picMkLst>
        </pc:picChg>
        <pc:picChg chg="del">
          <ac:chgData name="Quincy Kong" userId="d284375dc8dd504e" providerId="LiveId" clId="{83723D64-ABD2-4A30-98D4-9AD9F0DBAFB9}" dt="2025-07-08T15:04:11.006" v="33" actId="478"/>
          <ac:picMkLst>
            <pc:docMk/>
            <pc:sldMk cId="2471179778" sldId="296"/>
            <ac:picMk id="10" creationId="{459B938E-04EF-4CC6-DAE4-E840C33F74E8}"/>
          </ac:picMkLst>
        </pc:picChg>
      </pc:sldChg>
      <pc:sldChg chg="addSp modSp add mod setBg addAnim">
        <pc:chgData name="Quincy Kong" userId="d284375dc8dd504e" providerId="LiveId" clId="{83723D64-ABD2-4A30-98D4-9AD9F0DBAFB9}" dt="2025-07-08T16:02:39.982" v="53"/>
        <pc:sldMkLst>
          <pc:docMk/>
          <pc:sldMk cId="3887603371" sldId="296"/>
        </pc:sldMkLst>
        <pc:spChg chg="mod">
          <ac:chgData name="Quincy Kong" userId="d284375dc8dd504e" providerId="LiveId" clId="{83723D64-ABD2-4A30-98D4-9AD9F0DBAFB9}" dt="2025-07-08T16:02:39.966" v="52" actId="26606"/>
          <ac:spMkLst>
            <pc:docMk/>
            <pc:sldMk cId="3887603371" sldId="296"/>
            <ac:spMk id="2" creationId="{59E56236-5789-FAF0-B1F5-EF033BBCC9E7}"/>
          </ac:spMkLst>
        </pc:spChg>
        <pc:spChg chg="mod">
          <ac:chgData name="Quincy Kong" userId="d284375dc8dd504e" providerId="LiveId" clId="{83723D64-ABD2-4A30-98D4-9AD9F0DBAFB9}" dt="2025-07-08T16:02:39.966" v="52" actId="26606"/>
          <ac:spMkLst>
            <pc:docMk/>
            <pc:sldMk cId="3887603371" sldId="296"/>
            <ac:spMk id="3" creationId="{593715E7-BE9A-4A80-E780-AC162EDCFAD5}"/>
          </ac:spMkLst>
        </pc:spChg>
        <pc:picChg chg="add">
          <ac:chgData name="Quincy Kong" userId="d284375dc8dd504e" providerId="LiveId" clId="{83723D64-ABD2-4A30-98D4-9AD9F0DBAFB9}" dt="2025-07-08T16:02:39.966" v="52" actId="26606"/>
          <ac:picMkLst>
            <pc:docMk/>
            <pc:sldMk cId="3887603371" sldId="296"/>
            <ac:picMk id="5" creationId="{3272F9C1-1D3D-FE1C-BCD4-7386CEDB86D4}"/>
          </ac:picMkLst>
        </pc:picChg>
        <pc:cxnChg chg="add">
          <ac:chgData name="Quincy Kong" userId="d284375dc8dd504e" providerId="LiveId" clId="{83723D64-ABD2-4A30-98D4-9AD9F0DBAFB9}" dt="2025-07-08T16:02:39.966" v="52" actId="26606"/>
          <ac:cxnSpMkLst>
            <pc:docMk/>
            <pc:sldMk cId="3887603371" sldId="296"/>
            <ac:cxnSpMk id="9" creationId="{1503BFE4-729B-D9D0-C17B-501E6AF1127A}"/>
          </ac:cxnSpMkLst>
        </pc:cxnChg>
      </pc:sldChg>
      <pc:sldChg chg="new del">
        <pc:chgData name="Quincy Kong" userId="d284375dc8dd504e" providerId="LiveId" clId="{83723D64-ABD2-4A30-98D4-9AD9F0DBAFB9}" dt="2025-07-08T15:04:15.708" v="37" actId="47"/>
        <pc:sldMkLst>
          <pc:docMk/>
          <pc:sldMk cId="1094190098" sldId="297"/>
        </pc:sldMkLst>
      </pc:sldChg>
      <pc:sldChg chg="new del">
        <pc:chgData name="Quincy Kong" userId="d284375dc8dd504e" providerId="LiveId" clId="{83723D64-ABD2-4A30-98D4-9AD9F0DBAFB9}" dt="2025-07-08T15:04:16.607" v="38" actId="47"/>
        <pc:sldMkLst>
          <pc:docMk/>
          <pc:sldMk cId="4231925652" sldId="298"/>
        </pc:sldMkLst>
      </pc:sldChg>
    </pc:docChg>
  </pc:docChgLst>
  <pc:docChgLst>
    <pc:chgData name="KY Kong" userId="d284375dc8dd504e" providerId="LiveId" clId="{815118E0-F071-4709-894A-3DE14123FFC5}"/>
    <pc:docChg chg="custSel addSld delSld modSld">
      <pc:chgData name="KY Kong" userId="d284375dc8dd504e" providerId="LiveId" clId="{815118E0-F071-4709-894A-3DE14123FFC5}" dt="2025-01-22T20:00:03.778" v="662" actId="47"/>
      <pc:docMkLst>
        <pc:docMk/>
      </pc:docMkLst>
      <pc:sldChg chg="modSp mod">
        <pc:chgData name="KY Kong" userId="d284375dc8dd504e" providerId="LiveId" clId="{815118E0-F071-4709-894A-3DE14123FFC5}" dt="2025-01-22T19:05:46.690" v="24" actId="20577"/>
        <pc:sldMkLst>
          <pc:docMk/>
          <pc:sldMk cId="2966834543" sldId="256"/>
        </pc:sldMkLst>
      </pc:sldChg>
      <pc:sldChg chg="modSp del mod">
        <pc:chgData name="KY Kong" userId="d284375dc8dd504e" providerId="LiveId" clId="{815118E0-F071-4709-894A-3DE14123FFC5}" dt="2025-01-22T19:32:22.783" v="36" actId="47"/>
        <pc:sldMkLst>
          <pc:docMk/>
          <pc:sldMk cId="1612033742" sldId="257"/>
        </pc:sldMkLst>
      </pc:sldChg>
      <pc:sldChg chg="add del">
        <pc:chgData name="KY Kong" userId="d284375dc8dd504e" providerId="LiveId" clId="{815118E0-F071-4709-894A-3DE14123FFC5}" dt="2025-01-22T19:36:39.414" v="96" actId="47"/>
        <pc:sldMkLst>
          <pc:docMk/>
          <pc:sldMk cId="4027828980" sldId="274"/>
        </pc:sldMkLst>
      </pc:sldChg>
      <pc:sldChg chg="modSp mod">
        <pc:chgData name="KY Kong" userId="d284375dc8dd504e" providerId="LiveId" clId="{815118E0-F071-4709-894A-3DE14123FFC5}" dt="2025-01-22T19:58:18.521" v="614" actId="1076"/>
        <pc:sldMkLst>
          <pc:docMk/>
          <pc:sldMk cId="826264416" sldId="279"/>
        </pc:sldMkLst>
      </pc:sldChg>
      <pc:sldChg chg="addSp delSp modSp mod setBg">
        <pc:chgData name="KY Kong" userId="d284375dc8dd504e" providerId="LiveId" clId="{815118E0-F071-4709-894A-3DE14123FFC5}" dt="2025-01-22T19:51:27.504" v="514" actId="26606"/>
        <pc:sldMkLst>
          <pc:docMk/>
          <pc:sldMk cId="2639675504" sldId="280"/>
        </pc:sldMkLst>
      </pc:sldChg>
      <pc:sldChg chg="del">
        <pc:chgData name="KY Kong" userId="d284375dc8dd504e" providerId="LiveId" clId="{815118E0-F071-4709-894A-3DE14123FFC5}" dt="2025-01-22T19:32:55.164" v="50" actId="47"/>
        <pc:sldMkLst>
          <pc:docMk/>
          <pc:sldMk cId="3661257601" sldId="281"/>
        </pc:sldMkLst>
      </pc:sldChg>
      <pc:sldChg chg="modSp add mod">
        <pc:chgData name="KY Kong" userId="d284375dc8dd504e" providerId="LiveId" clId="{815118E0-F071-4709-894A-3DE14123FFC5}" dt="2025-01-22T19:58:38.509" v="634" actId="6549"/>
        <pc:sldMkLst>
          <pc:docMk/>
          <pc:sldMk cId="978107113" sldId="283"/>
        </pc:sldMkLst>
      </pc:sldChg>
      <pc:sldChg chg="add del">
        <pc:chgData name="KY Kong" userId="d284375dc8dd504e" providerId="LiveId" clId="{815118E0-F071-4709-894A-3DE14123FFC5}" dt="2025-01-22T19:44:00.431" v="98" actId="47"/>
        <pc:sldMkLst>
          <pc:docMk/>
          <pc:sldMk cId="1666202956" sldId="293"/>
        </pc:sldMkLst>
      </pc:sldChg>
      <pc:sldChg chg="addSp delSp modSp new mod setBg">
        <pc:chgData name="KY Kong" userId="d284375dc8dd504e" providerId="LiveId" clId="{815118E0-F071-4709-894A-3DE14123FFC5}" dt="2025-01-22T19:51:36.057" v="515" actId="26606"/>
        <pc:sldMkLst>
          <pc:docMk/>
          <pc:sldMk cId="2336840562" sldId="294"/>
        </pc:sldMkLst>
      </pc:sldChg>
      <pc:sldChg chg="add">
        <pc:chgData name="KY Kong" userId="d284375dc8dd504e" providerId="LiveId" clId="{815118E0-F071-4709-894A-3DE14123FFC5}" dt="2025-01-22T19:36:37.738" v="95"/>
        <pc:sldMkLst>
          <pc:docMk/>
          <pc:sldMk cId="1449088449" sldId="295"/>
        </pc:sldMkLst>
      </pc:sldChg>
      <pc:sldChg chg="add">
        <pc:chgData name="KY Kong" userId="d284375dc8dd504e" providerId="LiveId" clId="{815118E0-F071-4709-894A-3DE14123FFC5}" dt="2025-01-22T19:43:58.994" v="97"/>
        <pc:sldMkLst>
          <pc:docMk/>
          <pc:sldMk cId="2471179778" sldId="296"/>
        </pc:sldMkLst>
      </pc:sldChg>
      <pc:sldChg chg="modSp new del mod">
        <pc:chgData name="KY Kong" userId="d284375dc8dd504e" providerId="LiveId" clId="{815118E0-F071-4709-894A-3DE14123FFC5}" dt="2025-01-22T20:00:03.778" v="662" actId="47"/>
        <pc:sldMkLst>
          <pc:docMk/>
          <pc:sldMk cId="2191467311" sldId="297"/>
        </pc:sldMkLst>
      </pc:sldChg>
    </pc:docChg>
  </pc:docChgLst>
  <pc:docChgLst>
    <pc:chgData name="KY Kong" userId="d284375dc8dd504e" providerId="LiveId" clId="{284F29AB-795E-4077-8795-9065A0BCD81D}"/>
    <pc:docChg chg="undo custSel addSld delSld modSld sldOrd">
      <pc:chgData name="KY Kong" userId="d284375dc8dd504e" providerId="LiveId" clId="{284F29AB-795E-4077-8795-9065A0BCD81D}" dt="2024-10-25T01:18:53.526" v="1067" actId="20577"/>
      <pc:docMkLst>
        <pc:docMk/>
      </pc:docMkLst>
      <pc:sldChg chg="modSp mod">
        <pc:chgData name="KY Kong" userId="d284375dc8dd504e" providerId="LiveId" clId="{284F29AB-795E-4077-8795-9065A0BCD81D}" dt="2024-10-24T03:30:33.717" v="39" actId="20577"/>
        <pc:sldMkLst>
          <pc:docMk/>
          <pc:sldMk cId="2966834543" sldId="256"/>
        </pc:sldMkLst>
      </pc:sldChg>
      <pc:sldChg chg="modSp mod">
        <pc:chgData name="KY Kong" userId="d284375dc8dd504e" providerId="LiveId" clId="{284F29AB-795E-4077-8795-9065A0BCD81D}" dt="2024-10-24T15:32:55.836" v="846" actId="20577"/>
        <pc:sldMkLst>
          <pc:docMk/>
          <pc:sldMk cId="1612033742" sldId="257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1199462578" sldId="272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3517776824" sldId="273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159836313" sldId="274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560285586" sldId="275"/>
        </pc:sldMkLst>
      </pc:sldChg>
      <pc:sldChg chg="modSp del mod ord">
        <pc:chgData name="KY Kong" userId="d284375dc8dd504e" providerId="LiveId" clId="{284F29AB-795E-4077-8795-9065A0BCD81D}" dt="2024-10-24T15:12:57.662" v="122" actId="47"/>
        <pc:sldMkLst>
          <pc:docMk/>
          <pc:sldMk cId="4092662590" sldId="276"/>
        </pc:sldMkLst>
      </pc:sldChg>
      <pc:sldChg chg="modSp new del mod">
        <pc:chgData name="KY Kong" userId="d284375dc8dd504e" providerId="LiveId" clId="{284F29AB-795E-4077-8795-9065A0BCD81D}" dt="2024-10-24T15:23:57.344" v="547" actId="47"/>
        <pc:sldMkLst>
          <pc:docMk/>
          <pc:sldMk cId="1180287354" sldId="277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913198831" sldId="277"/>
        </pc:sldMkLst>
      </pc:sldChg>
      <pc:sldChg chg="addSp modSp new mod">
        <pc:chgData name="KY Kong" userId="d284375dc8dd504e" providerId="LiveId" clId="{284F29AB-795E-4077-8795-9065A0BCD81D}" dt="2024-10-24T15:12:52.303" v="121" actId="1076"/>
        <pc:sldMkLst>
          <pc:docMk/>
          <pc:sldMk cId="3329326560" sldId="278"/>
        </pc:sldMkLst>
      </pc:sldChg>
      <pc:sldChg chg="addSp delSp modSp new mod modAnim">
        <pc:chgData name="KY Kong" userId="d284375dc8dd504e" providerId="LiveId" clId="{284F29AB-795E-4077-8795-9065A0BCD81D}" dt="2024-10-24T15:32:04.895" v="814" actId="20577"/>
        <pc:sldMkLst>
          <pc:docMk/>
          <pc:sldMk cId="826264416" sldId="279"/>
        </pc:sldMkLst>
      </pc:sldChg>
      <pc:sldChg chg="modSp new mod">
        <pc:chgData name="KY Kong" userId="d284375dc8dd504e" providerId="LiveId" clId="{284F29AB-795E-4077-8795-9065A0BCD81D}" dt="2024-10-24T15:30:12.911" v="754" actId="20577"/>
        <pc:sldMkLst>
          <pc:docMk/>
          <pc:sldMk cId="2639675504" sldId="280"/>
        </pc:sldMkLst>
      </pc:sldChg>
      <pc:sldChg chg="modSp new del mod ord">
        <pc:chgData name="KY Kong" userId="d284375dc8dd504e" providerId="LiveId" clId="{284F29AB-795E-4077-8795-9065A0BCD81D}" dt="2024-10-24T15:32:44.230" v="827" actId="47"/>
        <pc:sldMkLst>
          <pc:docMk/>
          <pc:sldMk cId="1646349734" sldId="281"/>
        </pc:sldMkLst>
      </pc:sldChg>
      <pc:sldChg chg="modSp new mod">
        <pc:chgData name="KY Kong" userId="d284375dc8dd504e" providerId="LiveId" clId="{284F29AB-795E-4077-8795-9065A0BCD81D}" dt="2024-10-25T01:18:53.526" v="1067" actId="20577"/>
        <pc:sldMkLst>
          <pc:docMk/>
          <pc:sldMk cId="3661257601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 dirty="0"/>
            <a:t>Project: Hangman Game</a:t>
          </a:r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endParaRPr lang="en-US" dirty="0"/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endParaRPr lang="en-US" dirty="0"/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endParaRPr lang="en-US" dirty="0"/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endParaRPr lang="en-US" dirty="0"/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endParaRPr lang="en-US" dirty="0"/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endParaRPr lang="en-US" dirty="0"/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CEDF8636-29F3-4009-8612-BFFF7503F229}">
      <dgm:prSet/>
      <dgm:spPr/>
      <dgm:t>
        <a:bodyPr/>
        <a:lstStyle/>
        <a:p>
          <a:endParaRPr lang="en-US" dirty="0"/>
        </a:p>
      </dgm:t>
    </dgm:pt>
    <dgm:pt modelId="{FA1ABD26-0454-454D-BDF0-9C5E4327748A}" type="parTrans" cxnId="{2869F590-DC37-4C3E-9734-FB3FFC715C59}">
      <dgm:prSet/>
      <dgm:spPr/>
      <dgm:t>
        <a:bodyPr/>
        <a:lstStyle/>
        <a:p>
          <a:endParaRPr lang="en-CA"/>
        </a:p>
      </dgm:t>
    </dgm:pt>
    <dgm:pt modelId="{79C55ADB-1168-4250-99F3-45103B4417F7}" type="sibTrans" cxnId="{2869F590-DC37-4C3E-9734-FB3FFC715C59}">
      <dgm:prSet/>
      <dgm:spPr/>
      <dgm:t>
        <a:bodyPr/>
        <a:lstStyle/>
        <a:p>
          <a:endParaRPr lang="en-CA"/>
        </a:p>
      </dgm:t>
    </dgm:pt>
    <dgm:pt modelId="{56F6FC0E-23CE-4F79-A88B-8ABC7FD63076}">
      <dgm:prSet/>
      <dgm:spPr/>
      <dgm:t>
        <a:bodyPr/>
        <a:lstStyle/>
        <a:p>
          <a:endParaRPr lang="en-US" dirty="0"/>
        </a:p>
      </dgm:t>
    </dgm:pt>
    <dgm:pt modelId="{C359DE7C-E799-4EA1-A4BE-2F3F343A1C8F}" type="parTrans" cxnId="{3B7B461F-3CC5-4646-B652-F8F0164789C9}">
      <dgm:prSet/>
      <dgm:spPr/>
      <dgm:t>
        <a:bodyPr/>
        <a:lstStyle/>
        <a:p>
          <a:endParaRPr lang="en-CA"/>
        </a:p>
      </dgm:t>
    </dgm:pt>
    <dgm:pt modelId="{92EED5C4-8540-4DA7-BCF2-137EA4BBE467}" type="sibTrans" cxnId="{3B7B461F-3CC5-4646-B652-F8F0164789C9}">
      <dgm:prSet/>
      <dgm:spPr/>
      <dgm:t>
        <a:bodyPr/>
        <a:lstStyle/>
        <a:p>
          <a:endParaRPr lang="en-CA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9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9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9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9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9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9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9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9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9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9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9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9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9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9"/>
      <dgm:spPr/>
    </dgm:pt>
    <dgm:pt modelId="{7E7EAC82-D6D9-4090-B08D-2DB3E2524F85}" type="pres">
      <dgm:prSet presAssocID="{68A3B2E9-6215-4DDD-B7CB-BA59AC6F4117}" presName="vert1" presStyleCnt="0"/>
      <dgm:spPr/>
    </dgm:pt>
    <dgm:pt modelId="{AA1D4BD7-A15F-43D8-9D7E-0D28088A0E3F}" type="pres">
      <dgm:prSet presAssocID="{CEDF8636-29F3-4009-8612-BFFF7503F229}" presName="thickLine" presStyleLbl="alignNode1" presStyleIdx="7" presStyleCnt="9"/>
      <dgm:spPr/>
    </dgm:pt>
    <dgm:pt modelId="{B0B95387-147B-4F72-8C47-595101514A2B}" type="pres">
      <dgm:prSet presAssocID="{CEDF8636-29F3-4009-8612-BFFF7503F229}" presName="horz1" presStyleCnt="0"/>
      <dgm:spPr/>
    </dgm:pt>
    <dgm:pt modelId="{6E9F84B0-5B0B-4B82-B9EB-385366F342C1}" type="pres">
      <dgm:prSet presAssocID="{CEDF8636-29F3-4009-8612-BFFF7503F229}" presName="tx1" presStyleLbl="revTx" presStyleIdx="7" presStyleCnt="9"/>
      <dgm:spPr/>
    </dgm:pt>
    <dgm:pt modelId="{09F6EAC8-C22D-4070-8D55-9A8C4CF3CC82}" type="pres">
      <dgm:prSet presAssocID="{CEDF8636-29F3-4009-8612-BFFF7503F229}" presName="vert1" presStyleCnt="0"/>
      <dgm:spPr/>
    </dgm:pt>
    <dgm:pt modelId="{FCF7AD8D-3D07-4725-B38E-F645FECCA8B9}" type="pres">
      <dgm:prSet presAssocID="{56F6FC0E-23CE-4F79-A88B-8ABC7FD63076}" presName="thickLine" presStyleLbl="alignNode1" presStyleIdx="8" presStyleCnt="9"/>
      <dgm:spPr/>
    </dgm:pt>
    <dgm:pt modelId="{E8009B80-A236-4598-919C-1C3D235801F3}" type="pres">
      <dgm:prSet presAssocID="{56F6FC0E-23CE-4F79-A88B-8ABC7FD63076}" presName="horz1" presStyleCnt="0"/>
      <dgm:spPr/>
    </dgm:pt>
    <dgm:pt modelId="{D4EEEB28-BF8F-4BEA-92F9-5364511F939C}" type="pres">
      <dgm:prSet presAssocID="{56F6FC0E-23CE-4F79-A88B-8ABC7FD63076}" presName="tx1" presStyleLbl="revTx" presStyleIdx="8" presStyleCnt="9"/>
      <dgm:spPr/>
    </dgm:pt>
    <dgm:pt modelId="{2AE3B878-E382-492E-9519-DE6D155028E6}" type="pres">
      <dgm:prSet presAssocID="{56F6FC0E-23CE-4F79-A88B-8ABC7FD63076}" presName="vert1" presStyleCnt="0"/>
      <dgm:spPr/>
    </dgm:pt>
  </dgm:ptLst>
  <dgm:cxnLst>
    <dgm:cxn modelId="{39EC8902-0162-4FD0-ADEB-C635EF49957B}" type="presOf" srcId="{56F6FC0E-23CE-4F79-A88B-8ABC7FD63076}" destId="{D4EEEB28-BF8F-4BEA-92F9-5364511F939C}" srcOrd="0" destOrd="0" presId="urn:microsoft.com/office/officeart/2008/layout/LinedList"/>
    <dgm:cxn modelId="{3B7B461F-3CC5-4646-B652-F8F0164789C9}" srcId="{817458D3-74EB-4954-B062-D7E5EDBB07C3}" destId="{56F6FC0E-23CE-4F79-A88B-8ABC7FD63076}" srcOrd="8" destOrd="0" parTransId="{C359DE7C-E799-4EA1-A4BE-2F3F343A1C8F}" sibTransId="{92EED5C4-8540-4DA7-BCF2-137EA4BBE467}"/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2869F590-DC37-4C3E-9734-FB3FFC715C59}" srcId="{817458D3-74EB-4954-B062-D7E5EDBB07C3}" destId="{CEDF8636-29F3-4009-8612-BFFF7503F229}" srcOrd="7" destOrd="0" parTransId="{FA1ABD26-0454-454D-BDF0-9C5E4327748A}" sibTransId="{79C55ADB-1168-4250-99F3-45103B4417F7}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6D9989C9-F3AC-4C21-B2BB-B2A6C033CF33}" type="presOf" srcId="{CEDF8636-29F3-4009-8612-BFFF7503F229}" destId="{6E9F84B0-5B0B-4B82-B9EB-385366F342C1}" srcOrd="0" destOrd="0" presId="urn:microsoft.com/office/officeart/2008/layout/LinedList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  <dgm:cxn modelId="{304D2ED0-3C56-4623-A9C5-5541327E5A98}" type="presParOf" srcId="{FCC68A68-E0A1-4163-8EB1-9E48859E6316}" destId="{AA1D4BD7-A15F-43D8-9D7E-0D28088A0E3F}" srcOrd="14" destOrd="0" presId="urn:microsoft.com/office/officeart/2008/layout/LinedList"/>
    <dgm:cxn modelId="{99DF1FFF-C61F-49C5-BEFF-B3DCAC566BCC}" type="presParOf" srcId="{FCC68A68-E0A1-4163-8EB1-9E48859E6316}" destId="{B0B95387-147B-4F72-8C47-595101514A2B}" srcOrd="15" destOrd="0" presId="urn:microsoft.com/office/officeart/2008/layout/LinedList"/>
    <dgm:cxn modelId="{D69885C8-EA81-47E2-A38F-9A616B9B6421}" type="presParOf" srcId="{B0B95387-147B-4F72-8C47-595101514A2B}" destId="{6E9F84B0-5B0B-4B82-B9EB-385366F342C1}" srcOrd="0" destOrd="0" presId="urn:microsoft.com/office/officeart/2008/layout/LinedList"/>
    <dgm:cxn modelId="{88D54196-31ED-410B-A088-5866357B4409}" type="presParOf" srcId="{B0B95387-147B-4F72-8C47-595101514A2B}" destId="{09F6EAC8-C22D-4070-8D55-9A8C4CF3CC82}" srcOrd="1" destOrd="0" presId="urn:microsoft.com/office/officeart/2008/layout/LinedList"/>
    <dgm:cxn modelId="{054898A8-4D7A-4791-89FA-2516C2720CA0}" type="presParOf" srcId="{FCC68A68-E0A1-4163-8EB1-9E48859E6316}" destId="{FCF7AD8D-3D07-4725-B38E-F645FECCA8B9}" srcOrd="16" destOrd="0" presId="urn:microsoft.com/office/officeart/2008/layout/LinedList"/>
    <dgm:cxn modelId="{26D1CDF1-553F-4F27-B47F-34C4174B711A}" type="presParOf" srcId="{FCC68A68-E0A1-4163-8EB1-9E48859E6316}" destId="{E8009B80-A236-4598-919C-1C3D235801F3}" srcOrd="17" destOrd="0" presId="urn:microsoft.com/office/officeart/2008/layout/LinedList"/>
    <dgm:cxn modelId="{D70B4A3E-C079-403D-BD9F-D76318F1BD5C}" type="presParOf" srcId="{E8009B80-A236-4598-919C-1C3D235801F3}" destId="{D4EEEB28-BF8F-4BEA-92F9-5364511F939C}" srcOrd="0" destOrd="0" presId="urn:microsoft.com/office/officeart/2008/layout/LinedList"/>
    <dgm:cxn modelId="{3F4E287B-7E12-4090-9602-8D6BB21F875D}" type="presParOf" srcId="{E8009B80-A236-4598-919C-1C3D235801F3}" destId="{2AE3B878-E382-492E-9519-DE6D15502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5F112-73E5-464B-AA2D-0EB82FD9CE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96AB9E-3AA1-44B8-8E16-86E8C756E4AB}">
      <dgm:prSet/>
      <dgm:spPr/>
      <dgm:t>
        <a:bodyPr/>
        <a:lstStyle/>
        <a:p>
          <a:r>
            <a:rPr lang="en-US" dirty="0"/>
            <a:t>Bunny life data is storing a in file. Load bunny’s life data.</a:t>
          </a:r>
        </a:p>
      </dgm:t>
    </dgm:pt>
    <dgm:pt modelId="{EAB9FDFD-254A-47F3-A55E-D3834BE96078}" type="parTrans" cxnId="{7B90EE7A-72C8-4C6F-BE05-862A0E31DC2F}">
      <dgm:prSet/>
      <dgm:spPr/>
      <dgm:t>
        <a:bodyPr/>
        <a:lstStyle/>
        <a:p>
          <a:endParaRPr lang="en-US"/>
        </a:p>
      </dgm:t>
    </dgm:pt>
    <dgm:pt modelId="{033EF79E-18ED-4FE7-97DF-23147202C6D8}" type="sibTrans" cxnId="{7B90EE7A-72C8-4C6F-BE05-862A0E31DC2F}">
      <dgm:prSet/>
      <dgm:spPr/>
      <dgm:t>
        <a:bodyPr/>
        <a:lstStyle/>
        <a:p>
          <a:endParaRPr lang="en-US"/>
        </a:p>
      </dgm:t>
    </dgm:pt>
    <dgm:pt modelId="{29AE9BB9-810A-4D60-B868-4EF50D717395}">
      <dgm:prSet/>
      <dgm:spPr/>
      <dgm:t>
        <a:bodyPr/>
        <a:lstStyle/>
        <a:p>
          <a:r>
            <a:rPr lang="en-CA"/>
            <a:t>Display a menu for user to feed, play, check status and quit the game.</a:t>
          </a:r>
          <a:endParaRPr lang="en-US"/>
        </a:p>
      </dgm:t>
    </dgm:pt>
    <dgm:pt modelId="{07CACE75-1105-413F-AB4C-0F4052701079}" type="parTrans" cxnId="{A6BD1524-13DC-422D-B4F9-3AA9574C4137}">
      <dgm:prSet/>
      <dgm:spPr/>
      <dgm:t>
        <a:bodyPr/>
        <a:lstStyle/>
        <a:p>
          <a:endParaRPr lang="en-US"/>
        </a:p>
      </dgm:t>
    </dgm:pt>
    <dgm:pt modelId="{D33ACDBA-CBC4-42E4-932D-9929E04769D1}" type="sibTrans" cxnId="{A6BD1524-13DC-422D-B4F9-3AA9574C4137}">
      <dgm:prSet/>
      <dgm:spPr/>
      <dgm:t>
        <a:bodyPr/>
        <a:lstStyle/>
        <a:p>
          <a:endParaRPr lang="en-US"/>
        </a:p>
      </dgm:t>
    </dgm:pt>
    <dgm:pt modelId="{1D59B6C2-8D10-468A-8352-03ED4B2B836C}">
      <dgm:prSet/>
      <dgm:spPr/>
      <dgm:t>
        <a:bodyPr/>
        <a:lstStyle/>
        <a:p>
          <a:r>
            <a:rPr lang="en-CA"/>
            <a:t>Create a while main loop to display menu and call associated functions to execute feed, play, and check bunny’s status</a:t>
          </a:r>
          <a:endParaRPr lang="en-US"/>
        </a:p>
      </dgm:t>
    </dgm:pt>
    <dgm:pt modelId="{F7A4EF98-3E0A-4395-92D7-4FEF3B0CC779}" type="parTrans" cxnId="{B19384CA-6B0B-483C-90B3-85FAE96D7715}">
      <dgm:prSet/>
      <dgm:spPr/>
      <dgm:t>
        <a:bodyPr/>
        <a:lstStyle/>
        <a:p>
          <a:endParaRPr lang="en-US"/>
        </a:p>
      </dgm:t>
    </dgm:pt>
    <dgm:pt modelId="{B63E5EE5-F901-497D-AE7B-7D19C4EA3A74}" type="sibTrans" cxnId="{B19384CA-6B0B-483C-90B3-85FAE96D7715}">
      <dgm:prSet/>
      <dgm:spPr/>
      <dgm:t>
        <a:bodyPr/>
        <a:lstStyle/>
        <a:p>
          <a:endParaRPr lang="en-US"/>
        </a:p>
      </dgm:t>
    </dgm:pt>
    <dgm:pt modelId="{EEE1A680-3257-421B-8214-0508D3E4302B}">
      <dgm:prSet/>
      <dgm:spPr/>
      <dgm:t>
        <a:bodyPr/>
        <a:lstStyle/>
        <a:p>
          <a:r>
            <a:rPr lang="en-CA"/>
            <a:t>If user decided to exit the game, save bunny’s life data to a file.</a:t>
          </a:r>
          <a:endParaRPr lang="en-US"/>
        </a:p>
      </dgm:t>
    </dgm:pt>
    <dgm:pt modelId="{10DECB00-AE4A-465E-9C92-CECDDF1CCD70}" type="parTrans" cxnId="{B1593A9C-AEE1-4153-B4C7-1E95BFAA567B}">
      <dgm:prSet/>
      <dgm:spPr/>
      <dgm:t>
        <a:bodyPr/>
        <a:lstStyle/>
        <a:p>
          <a:endParaRPr lang="en-US"/>
        </a:p>
      </dgm:t>
    </dgm:pt>
    <dgm:pt modelId="{CD78F585-5660-4462-8A71-C1BA7E11A7DD}" type="sibTrans" cxnId="{B1593A9C-AEE1-4153-B4C7-1E95BFAA567B}">
      <dgm:prSet/>
      <dgm:spPr/>
      <dgm:t>
        <a:bodyPr/>
        <a:lstStyle/>
        <a:p>
          <a:endParaRPr lang="en-US"/>
        </a:p>
      </dgm:t>
    </dgm:pt>
    <dgm:pt modelId="{65B0EB88-E074-412B-ADA9-8F23551FCAFB}" type="pres">
      <dgm:prSet presAssocID="{42C5F112-73E5-464B-AA2D-0EB82FD9CE7B}" presName="linear" presStyleCnt="0">
        <dgm:presLayoutVars>
          <dgm:animLvl val="lvl"/>
          <dgm:resizeHandles val="exact"/>
        </dgm:presLayoutVars>
      </dgm:prSet>
      <dgm:spPr/>
    </dgm:pt>
    <dgm:pt modelId="{960BCD95-FF7A-42EF-A351-2B855F1C8F3B}" type="pres">
      <dgm:prSet presAssocID="{2396AB9E-3AA1-44B8-8E16-86E8C756E4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93A59C-790D-4740-862C-14882CF7F66B}" type="pres">
      <dgm:prSet presAssocID="{033EF79E-18ED-4FE7-97DF-23147202C6D8}" presName="spacer" presStyleCnt="0"/>
      <dgm:spPr/>
    </dgm:pt>
    <dgm:pt modelId="{AD1EE2CE-104E-49B7-AEEB-4168B6EF7A22}" type="pres">
      <dgm:prSet presAssocID="{29AE9BB9-810A-4D60-B868-4EF50D7173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C758B2-E821-4176-925F-19560E082A66}" type="pres">
      <dgm:prSet presAssocID="{D33ACDBA-CBC4-42E4-932D-9929E04769D1}" presName="spacer" presStyleCnt="0"/>
      <dgm:spPr/>
    </dgm:pt>
    <dgm:pt modelId="{9615E15E-697B-4A39-B798-DFB283FA9EB5}" type="pres">
      <dgm:prSet presAssocID="{1D59B6C2-8D10-468A-8352-03ED4B2B83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24C6F4-04E8-4B39-B885-8F5AAD8BA5B2}" type="pres">
      <dgm:prSet presAssocID="{B63E5EE5-F901-497D-AE7B-7D19C4EA3A74}" presName="spacer" presStyleCnt="0"/>
      <dgm:spPr/>
    </dgm:pt>
    <dgm:pt modelId="{8895A2DC-D11B-4A06-806B-7DF3684A5AD9}" type="pres">
      <dgm:prSet presAssocID="{EEE1A680-3257-421B-8214-0508D3E430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35B02-6F87-4BA2-8BE2-3B1AE3219700}" type="presOf" srcId="{2396AB9E-3AA1-44B8-8E16-86E8C756E4AB}" destId="{960BCD95-FF7A-42EF-A351-2B855F1C8F3B}" srcOrd="0" destOrd="0" presId="urn:microsoft.com/office/officeart/2005/8/layout/vList2"/>
    <dgm:cxn modelId="{1858830E-49D7-457A-8836-959688643852}" type="presOf" srcId="{1D59B6C2-8D10-468A-8352-03ED4B2B836C}" destId="{9615E15E-697B-4A39-B798-DFB283FA9EB5}" srcOrd="0" destOrd="0" presId="urn:microsoft.com/office/officeart/2005/8/layout/vList2"/>
    <dgm:cxn modelId="{A6BD1524-13DC-422D-B4F9-3AA9574C4137}" srcId="{42C5F112-73E5-464B-AA2D-0EB82FD9CE7B}" destId="{29AE9BB9-810A-4D60-B868-4EF50D717395}" srcOrd="1" destOrd="0" parTransId="{07CACE75-1105-413F-AB4C-0F4052701079}" sibTransId="{D33ACDBA-CBC4-42E4-932D-9929E04769D1}"/>
    <dgm:cxn modelId="{824A1E56-DC7C-4DC5-BD7F-C0C3D7E395F9}" type="presOf" srcId="{29AE9BB9-810A-4D60-B868-4EF50D717395}" destId="{AD1EE2CE-104E-49B7-AEEB-4168B6EF7A22}" srcOrd="0" destOrd="0" presId="urn:microsoft.com/office/officeart/2005/8/layout/vList2"/>
    <dgm:cxn modelId="{7B90EE7A-72C8-4C6F-BE05-862A0E31DC2F}" srcId="{42C5F112-73E5-464B-AA2D-0EB82FD9CE7B}" destId="{2396AB9E-3AA1-44B8-8E16-86E8C756E4AB}" srcOrd="0" destOrd="0" parTransId="{EAB9FDFD-254A-47F3-A55E-D3834BE96078}" sibTransId="{033EF79E-18ED-4FE7-97DF-23147202C6D8}"/>
    <dgm:cxn modelId="{B1593A9C-AEE1-4153-B4C7-1E95BFAA567B}" srcId="{42C5F112-73E5-464B-AA2D-0EB82FD9CE7B}" destId="{EEE1A680-3257-421B-8214-0508D3E4302B}" srcOrd="3" destOrd="0" parTransId="{10DECB00-AE4A-465E-9C92-CECDDF1CCD70}" sibTransId="{CD78F585-5660-4462-8A71-C1BA7E11A7DD}"/>
    <dgm:cxn modelId="{B7FE35A9-5D53-4782-85D7-E438D0463D1D}" type="presOf" srcId="{42C5F112-73E5-464B-AA2D-0EB82FD9CE7B}" destId="{65B0EB88-E074-412B-ADA9-8F23551FCAFB}" srcOrd="0" destOrd="0" presId="urn:microsoft.com/office/officeart/2005/8/layout/vList2"/>
    <dgm:cxn modelId="{8F8F96C1-4642-4AE0-9CB4-7F2B6052DC45}" type="presOf" srcId="{EEE1A680-3257-421B-8214-0508D3E4302B}" destId="{8895A2DC-D11B-4A06-806B-7DF3684A5AD9}" srcOrd="0" destOrd="0" presId="urn:microsoft.com/office/officeart/2005/8/layout/vList2"/>
    <dgm:cxn modelId="{B19384CA-6B0B-483C-90B3-85FAE96D7715}" srcId="{42C5F112-73E5-464B-AA2D-0EB82FD9CE7B}" destId="{1D59B6C2-8D10-468A-8352-03ED4B2B836C}" srcOrd="2" destOrd="0" parTransId="{F7A4EF98-3E0A-4395-92D7-4FEF3B0CC779}" sibTransId="{B63E5EE5-F901-497D-AE7B-7D19C4EA3A74}"/>
    <dgm:cxn modelId="{10393060-7F76-41C4-929B-90601A12CCA2}" type="presParOf" srcId="{65B0EB88-E074-412B-ADA9-8F23551FCAFB}" destId="{960BCD95-FF7A-42EF-A351-2B855F1C8F3B}" srcOrd="0" destOrd="0" presId="urn:microsoft.com/office/officeart/2005/8/layout/vList2"/>
    <dgm:cxn modelId="{1C5F02D3-4D92-405C-8398-02437EEC59B6}" type="presParOf" srcId="{65B0EB88-E074-412B-ADA9-8F23551FCAFB}" destId="{FC93A59C-790D-4740-862C-14882CF7F66B}" srcOrd="1" destOrd="0" presId="urn:microsoft.com/office/officeart/2005/8/layout/vList2"/>
    <dgm:cxn modelId="{D151C190-5704-4E49-B3EE-80BAD98DF6F3}" type="presParOf" srcId="{65B0EB88-E074-412B-ADA9-8F23551FCAFB}" destId="{AD1EE2CE-104E-49B7-AEEB-4168B6EF7A22}" srcOrd="2" destOrd="0" presId="urn:microsoft.com/office/officeart/2005/8/layout/vList2"/>
    <dgm:cxn modelId="{BD7DC931-14A5-4C27-880D-D5945D276C00}" type="presParOf" srcId="{65B0EB88-E074-412B-ADA9-8F23551FCAFB}" destId="{CBC758B2-E821-4176-925F-19560E082A66}" srcOrd="3" destOrd="0" presId="urn:microsoft.com/office/officeart/2005/8/layout/vList2"/>
    <dgm:cxn modelId="{7ED7E566-A617-43C0-9B29-34A914FC360E}" type="presParOf" srcId="{65B0EB88-E074-412B-ADA9-8F23551FCAFB}" destId="{9615E15E-697B-4A39-B798-DFB283FA9EB5}" srcOrd="4" destOrd="0" presId="urn:microsoft.com/office/officeart/2005/8/layout/vList2"/>
    <dgm:cxn modelId="{A7B8B159-6962-4EF4-B4FC-1577A2B23A9D}" type="presParOf" srcId="{65B0EB88-E074-412B-ADA9-8F23551FCAFB}" destId="{1D24C6F4-04E8-4B39-B885-8F5AAD8BA5B2}" srcOrd="5" destOrd="0" presId="urn:microsoft.com/office/officeart/2005/8/layout/vList2"/>
    <dgm:cxn modelId="{E565BFDA-0959-4298-82BE-E2072E69FBE7}" type="presParOf" srcId="{65B0EB88-E074-412B-ADA9-8F23551FCAFB}" destId="{8895A2DC-D11B-4A06-806B-7DF3684A5A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Project: Hangman Game</a:t>
          </a:r>
        </a:p>
      </dsp:txBody>
      <dsp:txXfrm>
        <a:off x="0" y="531"/>
        <a:ext cx="10515600" cy="483363"/>
      </dsp:txXfrm>
    </dsp:sp>
    <dsp:sp modelId="{94D10653-3229-4337-961F-9CA3027C4C8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3895"/>
        <a:ext cx="10515600" cy="483363"/>
      </dsp:txXfrm>
    </dsp:sp>
    <dsp:sp modelId="{6F7CA624-679E-4AC4-B390-6058AAF77E41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967259"/>
        <a:ext cx="10515600" cy="483363"/>
      </dsp:txXfrm>
    </dsp:sp>
    <dsp:sp modelId="{ABD4936B-AAB1-4F4F-9FB1-F1619A2CBE4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450623"/>
        <a:ext cx="10515600" cy="483363"/>
      </dsp:txXfrm>
    </dsp:sp>
    <dsp:sp modelId="{D3D2CBF8-A4AF-4B18-90BF-CAD27D5E56ED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3987"/>
        <a:ext cx="10515600" cy="483363"/>
      </dsp:txXfrm>
    </dsp:sp>
    <dsp:sp modelId="{8A2E3D4B-A6FC-4BB0-9197-DBF96A01F4D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7350"/>
        <a:ext cx="10515600" cy="483363"/>
      </dsp:txXfrm>
    </dsp:sp>
    <dsp:sp modelId="{5E72CFC0-E87E-406E-BC0E-13F80E5F695F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900714"/>
        <a:ext cx="10515600" cy="483363"/>
      </dsp:txXfrm>
    </dsp:sp>
    <dsp:sp modelId="{AA1D4BD7-A15F-43D8-9D7E-0D28088A0E3F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9F84B0-5B0B-4B82-B9EB-385366F342C1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384078"/>
        <a:ext cx="10515600" cy="483363"/>
      </dsp:txXfrm>
    </dsp:sp>
    <dsp:sp modelId="{FCF7AD8D-3D07-4725-B38E-F645FECCA8B9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EEB28-BF8F-4BEA-92F9-5364511F939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BCD95-FF7A-42EF-A351-2B855F1C8F3B}">
      <dsp:nvSpPr>
        <dsp:cNvPr id="0" name=""/>
        <dsp:cNvSpPr/>
      </dsp:nvSpPr>
      <dsp:spPr>
        <a:xfrm>
          <a:off x="0" y="84287"/>
          <a:ext cx="636422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Bunny life data is storing a in file. Load bunny’s life data.</a:t>
          </a:r>
        </a:p>
      </dsp:txBody>
      <dsp:txXfrm>
        <a:off x="62808" y="147095"/>
        <a:ext cx="6238608" cy="1161018"/>
      </dsp:txXfrm>
    </dsp:sp>
    <dsp:sp modelId="{AD1EE2CE-104E-49B7-AEEB-4168B6EF7A22}">
      <dsp:nvSpPr>
        <dsp:cNvPr id="0" name=""/>
        <dsp:cNvSpPr/>
      </dsp:nvSpPr>
      <dsp:spPr>
        <a:xfrm>
          <a:off x="0" y="1437161"/>
          <a:ext cx="6364224" cy="128663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Display a menu for user to feed, play, check status and quit the game.</a:t>
          </a:r>
          <a:endParaRPr lang="en-US" sz="2300" kern="1200"/>
        </a:p>
      </dsp:txBody>
      <dsp:txXfrm>
        <a:off x="62808" y="1499969"/>
        <a:ext cx="6238608" cy="1161018"/>
      </dsp:txXfrm>
    </dsp:sp>
    <dsp:sp modelId="{9615E15E-697B-4A39-B798-DFB283FA9EB5}">
      <dsp:nvSpPr>
        <dsp:cNvPr id="0" name=""/>
        <dsp:cNvSpPr/>
      </dsp:nvSpPr>
      <dsp:spPr>
        <a:xfrm>
          <a:off x="0" y="2790036"/>
          <a:ext cx="6364224" cy="128663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Create a while main loop to display menu and call associated functions to execute feed, play, and check bunny’s status</a:t>
          </a:r>
          <a:endParaRPr lang="en-US" sz="2300" kern="1200"/>
        </a:p>
      </dsp:txBody>
      <dsp:txXfrm>
        <a:off x="62808" y="2852844"/>
        <a:ext cx="6238608" cy="1161018"/>
      </dsp:txXfrm>
    </dsp:sp>
    <dsp:sp modelId="{8895A2DC-D11B-4A06-806B-7DF3684A5AD9}">
      <dsp:nvSpPr>
        <dsp:cNvPr id="0" name=""/>
        <dsp:cNvSpPr/>
      </dsp:nvSpPr>
      <dsp:spPr>
        <a:xfrm>
          <a:off x="0" y="4142910"/>
          <a:ext cx="6364224" cy="128663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If user decided to exit the game, save bunny’s life data to a file.</a:t>
          </a:r>
          <a:endParaRPr lang="en-US" sz="2300" kern="1200"/>
        </a:p>
      </dsp:txBody>
      <dsp:txXfrm>
        <a:off x="62808" y="4205718"/>
        <a:ext cx="6238608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00FC-4834-4589-AE1B-B2F6AF9F302E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20E5-15BD-4184-BFDC-7A354F658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5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5EC-5210-EABC-51ED-AA906821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532A-7266-9561-60CD-4DC10D95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FBAE-E2AD-7E8C-25A0-AA21CA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463F-DB8F-CF87-9164-CA32D8E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7FE5-BFF0-200B-324F-9FED1F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67F-D4F0-6395-3935-544585F1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140F-F696-4538-C2DE-792F45D3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14D-5BD6-5A13-A1AA-F44FA54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D06F-C253-AEF7-0CDC-A196568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BC3-39F9-CEA2-EA80-2A08828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40B-31F8-BB34-0F4E-F30BE648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5B2B-6AE3-0267-C5D1-5B95E6C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EC7-B1CE-C7EB-5E11-09AEA95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9B0-38B0-37DC-2357-90A1D4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61A0-76A1-DB6D-8EC9-0B40443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A7-EA90-BCB2-4318-D7B6C0F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FCF-1EEA-33EF-B6A2-5A1AC6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C48F-F475-5DC6-A5B8-1EC812A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994-8DBA-3007-EAB8-9A2ABCD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BB20-5661-B2EB-907B-16AED44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D42-5A56-653F-9D9A-AFCC7BD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1BF-632C-9AF3-CEEB-3E36EA8D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7D70-896F-5861-33C4-A2A41F91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6B4-3240-F0AA-03A1-13CB26A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FE1-E3A5-393A-72DE-7E0BC5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568-077B-3CA4-33F0-3659E65A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568B-002F-322A-6A6D-795E6FE6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CD46-BE90-1F47-6DD9-B04E20EA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43B5-6942-5C50-A47E-3648240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21B1-55F9-F940-3C88-60D88D0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17DF-E9EF-F432-3F62-4B60F2D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8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C99-6CDF-08D5-05EE-DD39B8F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C0B-7A82-909B-B4A2-667DF7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DDE7-B28E-544E-FF40-DF18649B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F74D-36F5-41F3-35A4-97E95DA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828D-74F5-8F0B-054F-0A91B26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F2AF-20EC-D46C-52D9-7DEBC61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EC91-9214-F4C0-D902-DD4A0D7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1F1B-B643-A47F-9516-0A8E2C4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90C-E2B2-92F6-794F-20FEE4D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4AF5-D6DF-3156-02BE-16C173F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0E1B-DE0D-892C-3BA8-0AEC1AC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AD1D-11EE-02AF-D1DB-32AB0D9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6FF4-FA32-A4C3-3240-3AA49E5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3A13-6703-DD6D-108F-CD10C1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2B1E-6638-0A27-A59B-259F4C9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00C-88F8-18AE-D970-4A2B2E7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1E38-C6BC-7896-735E-BAE3B8BB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3A0-2434-2472-1C9C-775DE73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C47-0E23-2694-8070-D29180F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F50C-0D21-E7D3-E66B-8D4608F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5FB0-E72B-0653-853D-C3C84B4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B2B-E80B-39C9-AF39-53DCA5A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A18-285E-5CC5-825E-8D38F0B1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DC8-C93C-E20D-E43E-4F2CCC27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95D5-4544-17BB-25C3-075AA1B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C4E-2A34-9A1F-47FB-DBBC1B1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09B9-E5E1-B442-A7AB-6A623CB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C41C-2445-A7D0-C01A-F1D0BFF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E8B8-DE4D-C81B-A1A9-9BBF21C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9FE-988D-E1BA-50C2-4DA8C814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757D-973B-3AEB-BD89-D85C9183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FAC-87D6-4C07-794E-CDB0A6B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code-lab.github.io/Level-1/Lesson07/illustration-L1-04-Bunny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A727-06A6-DE71-7A95-DB278CCB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E166-E594-DDB4-44F5-C790D740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7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B2A18CE2-3200-3EA5-8510-BB3809D1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3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09895"/>
              </p:ext>
            </p:extLst>
          </p:nvPr>
        </p:nvGraphicFramePr>
        <p:xfrm>
          <a:off x="838200" y="1564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C910-C8CC-1F5D-FE02-56CC475D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5C989EFD-8559-B6AC-0A97-F9636219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C2D5C-5DBB-9BAB-86FB-0C6BC1C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Technique We've Learned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A99D5-D913-017C-472E-8F03FD3F4F3A}"/>
              </a:ext>
            </a:extLst>
          </p:cNvPr>
          <p:cNvGrpSpPr/>
          <p:nvPr/>
        </p:nvGrpSpPr>
        <p:grpSpPr>
          <a:xfrm>
            <a:off x="838200" y="1564898"/>
            <a:ext cx="10515600" cy="4350274"/>
            <a:chOff x="838200" y="1564898"/>
            <a:chExt cx="10515600" cy="4350274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98B3BEB-1A2F-0F58-744C-A7B1AD7D3829}"/>
                </a:ext>
              </a:extLst>
            </p:cNvPr>
            <p:cNvSpPr/>
            <p:nvPr/>
          </p:nvSpPr>
          <p:spPr>
            <a:xfrm>
              <a:off x="838200" y="1564898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164E9-22ED-9290-DA7A-A3943B877EA9}"/>
                </a:ext>
              </a:extLst>
            </p:cNvPr>
            <p:cNvSpPr/>
            <p:nvPr/>
          </p:nvSpPr>
          <p:spPr>
            <a:xfrm>
              <a:off x="838200" y="1564898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Random Library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AE3C0E1F-A2C7-75A0-940B-1BA15E798BEB}"/>
                </a:ext>
              </a:extLst>
            </p:cNvPr>
            <p:cNvSpPr/>
            <p:nvPr/>
          </p:nvSpPr>
          <p:spPr>
            <a:xfrm>
              <a:off x="838200" y="2048262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519019"/>
                <a:satOff val="-103"/>
                <a:lumOff val="245"/>
                <a:alphaOff val="0"/>
              </a:schemeClr>
            </a:lnRef>
            <a:fillRef idx="1">
              <a:schemeClr val="accent5">
                <a:hueOff val="-1519019"/>
                <a:satOff val="-103"/>
                <a:lumOff val="245"/>
                <a:alphaOff val="0"/>
              </a:schemeClr>
            </a:fillRef>
            <a:effectRef idx="1">
              <a:schemeClr val="accent5">
                <a:hueOff val="-1519019"/>
                <a:satOff val="-103"/>
                <a:lumOff val="24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7A7A418-AB97-8898-CE96-B4B5EBDDFB26}"/>
                </a:ext>
              </a:extLst>
            </p:cNvPr>
            <p:cNvSpPr/>
            <p:nvPr/>
          </p:nvSpPr>
          <p:spPr>
            <a:xfrm>
              <a:off x="838200" y="2048262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Decision Making: if-</a:t>
              </a:r>
              <a:r>
                <a:rPr lang="en-US" sz="2200" kern="1200" dirty="0" err="1"/>
                <a:t>elif</a:t>
              </a:r>
              <a:r>
                <a:rPr lang="en-US" sz="2200" kern="1200" dirty="0"/>
                <a:t>-else</a:t>
              </a: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92DD9A7-242A-4749-CE05-EE2918E347CD}"/>
                </a:ext>
              </a:extLst>
            </p:cNvPr>
            <p:cNvSpPr/>
            <p:nvPr/>
          </p:nvSpPr>
          <p:spPr>
            <a:xfrm>
              <a:off x="838200" y="2531626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3038037"/>
                <a:satOff val="-207"/>
                <a:lumOff val="49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1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9A100F-CEB3-1497-A71B-F9CAFA1112A7}"/>
                </a:ext>
              </a:extLst>
            </p:cNvPr>
            <p:cNvSpPr/>
            <p:nvPr/>
          </p:nvSpPr>
          <p:spPr>
            <a:xfrm>
              <a:off x="838200" y="2531626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Logical Operators (==, !=, &lt;, &lt;=, &gt;, &gt;=)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F823C62C-F04F-6791-931F-3FB12AAB3D15}"/>
                </a:ext>
              </a:extLst>
            </p:cNvPr>
            <p:cNvSpPr/>
            <p:nvPr/>
          </p:nvSpPr>
          <p:spPr>
            <a:xfrm>
              <a:off x="838200" y="3014990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4557056"/>
                <a:satOff val="-310"/>
                <a:lumOff val="735"/>
                <a:alphaOff val="0"/>
              </a:schemeClr>
            </a:lnRef>
            <a:fillRef idx="1">
              <a:schemeClr val="accent5">
                <a:hueOff val="-4557056"/>
                <a:satOff val="-310"/>
                <a:lumOff val="735"/>
                <a:alphaOff val="0"/>
              </a:schemeClr>
            </a:fillRef>
            <a:effectRef idx="1">
              <a:schemeClr val="accent5">
                <a:hueOff val="-4557056"/>
                <a:satOff val="-310"/>
                <a:lumOff val="7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039AFE-2A05-0F6B-ACDF-277F920A2515}"/>
                </a:ext>
              </a:extLst>
            </p:cNvPr>
            <p:cNvSpPr/>
            <p:nvPr/>
          </p:nvSpPr>
          <p:spPr>
            <a:xfrm>
              <a:off x="838200" y="3014990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Operators (and, or, not)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AD5C83-117F-3DE3-F24F-C43213F51E2D}"/>
                </a:ext>
              </a:extLst>
            </p:cNvPr>
            <p:cNvSpPr/>
            <p:nvPr/>
          </p:nvSpPr>
          <p:spPr>
            <a:xfrm>
              <a:off x="838200" y="3498354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6076075"/>
                <a:satOff val="-413"/>
                <a:lumOff val="981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1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B62D1F-C1E3-E8D8-293F-54B43BBF2AE1}"/>
                </a:ext>
              </a:extLst>
            </p:cNvPr>
            <p:cNvSpPr/>
            <p:nvPr/>
          </p:nvSpPr>
          <p:spPr>
            <a:xfrm>
              <a:off x="838200" y="3498354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Values (True / False)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CDBFD91-5898-2071-1F60-5C8B89A617E8}"/>
                </a:ext>
              </a:extLst>
            </p:cNvPr>
            <p:cNvSpPr/>
            <p:nvPr/>
          </p:nvSpPr>
          <p:spPr>
            <a:xfrm>
              <a:off x="838200" y="3981717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7595094"/>
                <a:satOff val="-516"/>
                <a:lumOff val="1226"/>
                <a:alphaOff val="0"/>
              </a:schemeClr>
            </a:lnRef>
            <a:fillRef idx="1">
              <a:schemeClr val="accent5">
                <a:hueOff val="-7595094"/>
                <a:satOff val="-516"/>
                <a:lumOff val="1226"/>
                <a:alphaOff val="0"/>
              </a:schemeClr>
            </a:fillRef>
            <a:effectRef idx="1">
              <a:schemeClr val="accent5">
                <a:hueOff val="-7595094"/>
                <a:satOff val="-516"/>
                <a:lumOff val="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DE1FB3-966D-2B8B-19FE-84BB0C00C440}"/>
                </a:ext>
              </a:extLst>
            </p:cNvPr>
            <p:cNvSpPr/>
            <p:nvPr/>
          </p:nvSpPr>
          <p:spPr>
            <a:xfrm>
              <a:off x="838200" y="3981717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range(start, stop, step) function	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2FFFD586-59EA-601D-05A0-069429301E1E}"/>
                </a:ext>
              </a:extLst>
            </p:cNvPr>
            <p:cNvSpPr/>
            <p:nvPr/>
          </p:nvSpPr>
          <p:spPr>
            <a:xfrm>
              <a:off x="838200" y="4465081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9114112"/>
                <a:satOff val="-620"/>
                <a:lumOff val="1471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1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6F4547-D801-902B-EEFA-2256942BE3A7}"/>
                </a:ext>
              </a:extLst>
            </p:cNvPr>
            <p:cNvSpPr/>
            <p:nvPr/>
          </p:nvSpPr>
          <p:spPr>
            <a:xfrm>
              <a:off x="838200" y="4465081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Control Structure: for loop, while loop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94BC09E-B6AE-5B9E-68CB-C54C4F85AD19}"/>
                </a:ext>
              </a:extLst>
            </p:cNvPr>
            <p:cNvSpPr/>
            <p:nvPr/>
          </p:nvSpPr>
          <p:spPr>
            <a:xfrm>
              <a:off x="838200" y="4948445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0633130"/>
                <a:satOff val="-723"/>
                <a:lumOff val="1716"/>
                <a:alphaOff val="0"/>
              </a:schemeClr>
            </a:lnRef>
            <a:fillRef idx="1">
              <a:schemeClr val="accent5">
                <a:hueOff val="-10633130"/>
                <a:satOff val="-723"/>
                <a:lumOff val="1716"/>
                <a:alphaOff val="0"/>
              </a:schemeClr>
            </a:fillRef>
            <a:effectRef idx="1">
              <a:schemeClr val="accent5">
                <a:hueOff val="-10633130"/>
                <a:satOff val="-723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78A0B2-B414-4A56-6890-357CCC6F412E}"/>
                </a:ext>
              </a:extLst>
            </p:cNvPr>
            <p:cNvSpPr/>
            <p:nvPr/>
          </p:nvSpPr>
          <p:spPr>
            <a:xfrm>
              <a:off x="838200" y="4948445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0A0D46B1-3949-76B2-300F-507BCFB4FA2C}"/>
                </a:ext>
              </a:extLst>
            </p:cNvPr>
            <p:cNvSpPr/>
            <p:nvPr/>
          </p:nvSpPr>
          <p:spPr>
            <a:xfrm>
              <a:off x="838200" y="5431809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2152150"/>
                <a:satOff val="-826"/>
                <a:lumOff val="1961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1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241030-0EA1-5B91-B2C4-645F0F807A11}"/>
                </a:ext>
              </a:extLst>
            </p:cNvPr>
            <p:cNvSpPr/>
            <p:nvPr/>
          </p:nvSpPr>
          <p:spPr>
            <a:xfrm>
              <a:off x="838200" y="5431809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6E114A-3F99-8972-7E8F-F60278B6E682}"/>
              </a:ext>
            </a:extLst>
          </p:cNvPr>
          <p:cNvSpPr/>
          <p:nvPr/>
        </p:nvSpPr>
        <p:spPr>
          <a:xfrm>
            <a:off x="838200" y="4948445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Text File Handling: create, write, append, read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76C767-4093-BB6E-2C00-DE78256DD5D0}"/>
              </a:ext>
            </a:extLst>
          </p:cNvPr>
          <p:cNvSpPr/>
          <p:nvPr/>
        </p:nvSpPr>
        <p:spPr>
          <a:xfrm>
            <a:off x="838200" y="5431809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684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744D-378B-E08B-5F56-AE292FD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Virtual Bunny Pet Game</a:t>
            </a:r>
            <a:endParaRPr lang="en-CA" sz="3200"/>
          </a:p>
        </p:txBody>
      </p:sp>
      <p:pic>
        <p:nvPicPr>
          <p:cNvPr id="5" name="Picture 4" descr="rabbit stuffed toy">
            <a:extLst>
              <a:ext uri="{FF2B5EF4-FFF2-40B4-BE49-F238E27FC236}">
                <a16:creationId xmlns:a16="http://schemas.microsoft.com/office/drawing/2014/main" id="{08EF4D3F-9C9F-8D01-8044-1A5A3649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0" r="22152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0102-EBAE-EA2E-E17C-E6A57D73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In this game, the player takes care of a virtual bunny. </a:t>
            </a:r>
          </a:p>
          <a:p>
            <a:pPr lvl="1"/>
            <a:r>
              <a:rPr lang="en-US" sz="2000"/>
              <a:t>The player feed the bunny, </a:t>
            </a:r>
          </a:p>
          <a:p>
            <a:pPr lvl="1"/>
            <a:r>
              <a:rPr lang="en-US" sz="2000"/>
              <a:t>play with it, </a:t>
            </a:r>
          </a:p>
          <a:p>
            <a:pPr lvl="1"/>
            <a:r>
              <a:rPr lang="en-US" sz="2000"/>
              <a:t>and check its status. </a:t>
            </a:r>
          </a:p>
          <a:p>
            <a:r>
              <a:rPr lang="en-US" sz="2000"/>
              <a:t>The bunny's hunger, happiness, and health levels change over time, requiring the player to interact regularly to keep the bunny happy and healthy.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781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97A2-203A-A3F2-DE40-D2EDCF8F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Design the Game</a:t>
            </a:r>
            <a:endParaRPr lang="en-CA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9C8CA-D6DD-7EC0-C6C5-B62172ADE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0141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6236-5789-FAF0-B1F5-EF033BBC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Project Materials</a:t>
            </a:r>
            <a:endParaRPr lang="en-CA" sz="3200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3272F9C1-1D3D-FE1C-BCD4-7386CEDB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1" r="15205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5E7-BE9A-4A80-E780-AC162EDC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Open the page </a:t>
            </a:r>
            <a:r>
              <a:rPr lang="en-US" sz="2000">
                <a:hlinkClick r:id="rId3"/>
              </a:rPr>
              <a:t>here …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76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Python Fundamental</vt:lpstr>
      <vt:lpstr>Revisit</vt:lpstr>
      <vt:lpstr>Technique We've Learned</vt:lpstr>
      <vt:lpstr>Virtual Bunny Pet Game</vt:lpstr>
      <vt:lpstr>Design the Game</vt:lpstr>
      <vt:lpstr>Project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3</cp:revision>
  <dcterms:created xsi:type="dcterms:W3CDTF">2024-10-05T21:05:17Z</dcterms:created>
  <dcterms:modified xsi:type="dcterms:W3CDTF">2025-07-08T16:02:45Z</dcterms:modified>
</cp:coreProperties>
</file>