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1" r:id="rId4"/>
    <p:sldId id="258" r:id="rId5"/>
    <p:sldId id="259" r:id="rId6"/>
    <p:sldId id="260" r:id="rId7"/>
    <p:sldId id="277" r:id="rId8"/>
    <p:sldId id="261" r:id="rId9"/>
    <p:sldId id="274" r:id="rId10"/>
    <p:sldId id="265" r:id="rId11"/>
    <p:sldId id="275" r:id="rId12"/>
    <p:sldId id="262" r:id="rId13"/>
    <p:sldId id="263" r:id="rId14"/>
    <p:sldId id="264" r:id="rId15"/>
    <p:sldId id="266" r:id="rId16"/>
    <p:sldId id="267" r:id="rId17"/>
    <p:sldId id="273" r:id="rId18"/>
    <p:sldId id="268" r:id="rId19"/>
    <p:sldId id="276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AFB8CF-8B14-49D6-876E-C22F10E8D722}" v="4" dt="2025-07-04T00:46:56.1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169" autoAdjust="0"/>
  </p:normalViewPr>
  <p:slideViewPr>
    <p:cSldViewPr snapToGrid="0">
      <p:cViewPr varScale="1">
        <p:scale>
          <a:sx n="63" d="100"/>
          <a:sy n="63" d="100"/>
        </p:scale>
        <p:origin x="141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 Kong" userId="d284375dc8dd504e" providerId="LiveId" clId="{33EE6222-D58C-4649-976E-25DEC54E4E88}"/>
    <pc:docChg chg="undo custSel addSld modSld sldOrd">
      <pc:chgData name="KY Kong" userId="d284375dc8dd504e" providerId="LiveId" clId="{33EE6222-D58C-4649-976E-25DEC54E4E88}" dt="2024-08-09T16:08:11.911" v="3050" actId="20577"/>
      <pc:docMkLst>
        <pc:docMk/>
      </pc:docMkLst>
      <pc:sldChg chg="modSp mod">
        <pc:chgData name="KY Kong" userId="d284375dc8dd504e" providerId="LiveId" clId="{33EE6222-D58C-4649-976E-25DEC54E4E88}" dt="2024-08-08T21:07:46.414" v="1" actId="1076"/>
        <pc:sldMkLst>
          <pc:docMk/>
          <pc:sldMk cId="4055358029" sldId="256"/>
        </pc:sldMkLst>
      </pc:sldChg>
      <pc:sldChg chg="modAnim">
        <pc:chgData name="KY Kong" userId="d284375dc8dd504e" providerId="LiveId" clId="{33EE6222-D58C-4649-976E-25DEC54E4E88}" dt="2024-08-09T15:20:58.794" v="2345"/>
        <pc:sldMkLst>
          <pc:docMk/>
          <pc:sldMk cId="807509509" sldId="257"/>
        </pc:sldMkLst>
      </pc:sldChg>
      <pc:sldChg chg="modSp mod">
        <pc:chgData name="KY Kong" userId="d284375dc8dd504e" providerId="LiveId" clId="{33EE6222-D58C-4649-976E-25DEC54E4E88}" dt="2024-08-09T15:15:33.873" v="2307" actId="20577"/>
        <pc:sldMkLst>
          <pc:docMk/>
          <pc:sldMk cId="4257633278" sldId="258"/>
        </pc:sldMkLst>
      </pc:sldChg>
      <pc:sldChg chg="modSp mod">
        <pc:chgData name="KY Kong" userId="d284375dc8dd504e" providerId="LiveId" clId="{33EE6222-D58C-4649-976E-25DEC54E4E88}" dt="2024-08-09T15:16:25.613" v="2344" actId="313"/>
        <pc:sldMkLst>
          <pc:docMk/>
          <pc:sldMk cId="69248821" sldId="259"/>
        </pc:sldMkLst>
      </pc:sldChg>
      <pc:sldChg chg="addSp modSp mod setBg">
        <pc:chgData name="KY Kong" userId="d284375dc8dd504e" providerId="LiveId" clId="{33EE6222-D58C-4649-976E-25DEC54E4E88}" dt="2024-08-09T16:05:14.753" v="3000" actId="20577"/>
        <pc:sldMkLst>
          <pc:docMk/>
          <pc:sldMk cId="4232590059" sldId="260"/>
        </pc:sldMkLst>
      </pc:sldChg>
      <pc:sldChg chg="addSp delSp modSp new mod setBg">
        <pc:chgData name="KY Kong" userId="d284375dc8dd504e" providerId="LiveId" clId="{33EE6222-D58C-4649-976E-25DEC54E4E88}" dt="2024-08-09T02:35:11.167" v="2174" actId="20577"/>
        <pc:sldMkLst>
          <pc:docMk/>
          <pc:sldMk cId="2075590697" sldId="261"/>
        </pc:sldMkLst>
      </pc:sldChg>
      <pc:sldChg chg="addSp delSp modSp new mod setBg">
        <pc:chgData name="KY Kong" userId="d284375dc8dd504e" providerId="LiveId" clId="{33EE6222-D58C-4649-976E-25DEC54E4E88}" dt="2024-08-09T15:33:44.025" v="2583" actId="121"/>
        <pc:sldMkLst>
          <pc:docMk/>
          <pc:sldMk cId="2033764905" sldId="262"/>
        </pc:sldMkLst>
      </pc:sldChg>
      <pc:sldChg chg="addSp delSp modSp new mod setBg">
        <pc:chgData name="KY Kong" userId="d284375dc8dd504e" providerId="LiveId" clId="{33EE6222-D58C-4649-976E-25DEC54E4E88}" dt="2024-08-09T02:37:00.775" v="2278" actId="1076"/>
        <pc:sldMkLst>
          <pc:docMk/>
          <pc:sldMk cId="859399997" sldId="263"/>
        </pc:sldMkLst>
      </pc:sldChg>
      <pc:sldChg chg="addSp delSp modSp new mod setBg">
        <pc:chgData name="KY Kong" userId="d284375dc8dd504e" providerId="LiveId" clId="{33EE6222-D58C-4649-976E-25DEC54E4E88}" dt="2024-08-09T16:08:02.162" v="3041" actId="1076"/>
        <pc:sldMkLst>
          <pc:docMk/>
          <pc:sldMk cId="4051287003" sldId="264"/>
        </pc:sldMkLst>
      </pc:sldChg>
      <pc:sldChg chg="addSp modSp new mod ord setBg">
        <pc:chgData name="KY Kong" userId="d284375dc8dd504e" providerId="LiveId" clId="{33EE6222-D58C-4649-976E-25DEC54E4E88}" dt="2024-08-09T16:06:04.623" v="3002"/>
        <pc:sldMkLst>
          <pc:docMk/>
          <pc:sldMk cId="1020722506" sldId="265"/>
        </pc:sldMkLst>
      </pc:sldChg>
      <pc:sldChg chg="addSp delSp modSp new mod setBg setClrOvrMap">
        <pc:chgData name="KY Kong" userId="d284375dc8dd504e" providerId="LiveId" clId="{33EE6222-D58C-4649-976E-25DEC54E4E88}" dt="2024-08-09T16:08:11.911" v="3050" actId="20577"/>
        <pc:sldMkLst>
          <pc:docMk/>
          <pc:sldMk cId="2573954443" sldId="266"/>
        </pc:sldMkLst>
      </pc:sldChg>
      <pc:sldChg chg="addSp modSp new mod setBg">
        <pc:chgData name="KY Kong" userId="d284375dc8dd504e" providerId="LiveId" clId="{33EE6222-D58C-4649-976E-25DEC54E4E88}" dt="2024-08-09T15:36:57.150" v="2716" actId="20577"/>
        <pc:sldMkLst>
          <pc:docMk/>
          <pc:sldMk cId="4927003" sldId="267"/>
        </pc:sldMkLst>
      </pc:sldChg>
      <pc:sldChg chg="addSp delSp modSp new mod setBg">
        <pc:chgData name="KY Kong" userId="d284375dc8dd504e" providerId="LiveId" clId="{33EE6222-D58C-4649-976E-25DEC54E4E88}" dt="2024-08-09T02:21:09.222" v="1443" actId="20577"/>
        <pc:sldMkLst>
          <pc:docMk/>
          <pc:sldMk cId="2314216989" sldId="268"/>
        </pc:sldMkLst>
      </pc:sldChg>
      <pc:sldChg chg="addSp modSp new mod">
        <pc:chgData name="KY Kong" userId="d284375dc8dd504e" providerId="LiveId" clId="{33EE6222-D58C-4649-976E-25DEC54E4E88}" dt="2024-08-09T15:45:56.766" v="2949" actId="113"/>
        <pc:sldMkLst>
          <pc:docMk/>
          <pc:sldMk cId="2220050995" sldId="269"/>
        </pc:sldMkLst>
      </pc:sldChg>
      <pc:sldChg chg="addSp modSp new mod">
        <pc:chgData name="KY Kong" userId="d284375dc8dd504e" providerId="LiveId" clId="{33EE6222-D58C-4649-976E-25DEC54E4E88}" dt="2024-08-09T16:03:18.868" v="2988" actId="207"/>
        <pc:sldMkLst>
          <pc:docMk/>
          <pc:sldMk cId="637354687" sldId="270"/>
        </pc:sldMkLst>
      </pc:sldChg>
      <pc:sldChg chg="addSp delSp modSp new mod setBg addAnim delAnim setClrOvrMap">
        <pc:chgData name="KY Kong" userId="d284375dc8dd504e" providerId="LiveId" clId="{33EE6222-D58C-4649-976E-25DEC54E4E88}" dt="2024-08-09T15:29:26.512" v="2413"/>
        <pc:sldMkLst>
          <pc:docMk/>
          <pc:sldMk cId="1382026669" sldId="271"/>
        </pc:sldMkLst>
      </pc:sldChg>
      <pc:sldChg chg="addSp delSp modSp new mod setBg">
        <pc:chgData name="KY Kong" userId="d284375dc8dd504e" providerId="LiveId" clId="{33EE6222-D58C-4649-976E-25DEC54E4E88}" dt="2024-08-09T15:32:06.731" v="2523" actId="20577"/>
        <pc:sldMkLst>
          <pc:docMk/>
          <pc:sldMk cId="3573144632" sldId="272"/>
        </pc:sldMkLst>
      </pc:sldChg>
      <pc:sldChg chg="addSp delSp modSp new mod setBg">
        <pc:chgData name="KY Kong" userId="d284375dc8dd504e" providerId="LiveId" clId="{33EE6222-D58C-4649-976E-25DEC54E4E88}" dt="2024-08-09T15:44:38.237" v="2947" actId="1076"/>
        <pc:sldMkLst>
          <pc:docMk/>
          <pc:sldMk cId="2879383885" sldId="273"/>
        </pc:sldMkLst>
      </pc:sldChg>
    </pc:docChg>
  </pc:docChgLst>
  <pc:docChgLst>
    <pc:chgData name="KY Kong" userId="d284375dc8dd504e" providerId="LiveId" clId="{EE06CDA1-733F-4D22-AF77-55F8A9D1DE41}"/>
    <pc:docChg chg="undo custSel modSld">
      <pc:chgData name="KY Kong" userId="d284375dc8dd504e" providerId="LiveId" clId="{EE06CDA1-733F-4D22-AF77-55F8A9D1DE41}" dt="2024-12-11T03:09:19.619" v="392" actId="115"/>
      <pc:docMkLst>
        <pc:docMk/>
      </pc:docMkLst>
      <pc:sldChg chg="modSp mod">
        <pc:chgData name="KY Kong" userId="d284375dc8dd504e" providerId="LiveId" clId="{EE06CDA1-733F-4D22-AF77-55F8A9D1DE41}" dt="2024-12-10T23:45:02.430" v="0" actId="20577"/>
        <pc:sldMkLst>
          <pc:docMk/>
          <pc:sldMk cId="807509509" sldId="257"/>
        </pc:sldMkLst>
      </pc:sldChg>
      <pc:sldChg chg="addSp modSp mod">
        <pc:chgData name="KY Kong" userId="d284375dc8dd504e" providerId="LiveId" clId="{EE06CDA1-733F-4D22-AF77-55F8A9D1DE41}" dt="2024-12-11T03:07:39.010" v="293" actId="5793"/>
        <pc:sldMkLst>
          <pc:docMk/>
          <pc:sldMk cId="4232590059" sldId="260"/>
        </pc:sldMkLst>
      </pc:sldChg>
      <pc:sldChg chg="modSp mod">
        <pc:chgData name="KY Kong" userId="d284375dc8dd504e" providerId="LiveId" clId="{EE06CDA1-733F-4D22-AF77-55F8A9D1DE41}" dt="2024-12-11T03:08:52.107" v="369" actId="20577"/>
        <pc:sldMkLst>
          <pc:docMk/>
          <pc:sldMk cId="4051287003" sldId="264"/>
        </pc:sldMkLst>
      </pc:sldChg>
      <pc:sldChg chg="modSp mod">
        <pc:chgData name="KY Kong" userId="d284375dc8dd504e" providerId="LiveId" clId="{EE06CDA1-733F-4D22-AF77-55F8A9D1DE41}" dt="2024-12-11T03:08:09.242" v="342" actId="20577"/>
        <pc:sldMkLst>
          <pc:docMk/>
          <pc:sldMk cId="1020722506" sldId="265"/>
        </pc:sldMkLst>
      </pc:sldChg>
      <pc:sldChg chg="modSp mod">
        <pc:chgData name="KY Kong" userId="d284375dc8dd504e" providerId="LiveId" clId="{EE06CDA1-733F-4D22-AF77-55F8A9D1DE41}" dt="2024-12-11T03:09:19.619" v="392" actId="115"/>
        <pc:sldMkLst>
          <pc:docMk/>
          <pc:sldMk cId="4927003" sldId="267"/>
        </pc:sldMkLst>
      </pc:sldChg>
      <pc:sldChg chg="modSp mod">
        <pc:chgData name="KY Kong" userId="d284375dc8dd504e" providerId="LiveId" clId="{EE06CDA1-733F-4D22-AF77-55F8A9D1DE41}" dt="2024-12-11T00:02:35.617" v="232" actId="1076"/>
        <pc:sldMkLst>
          <pc:docMk/>
          <pc:sldMk cId="2314216989" sldId="268"/>
        </pc:sldMkLst>
      </pc:sldChg>
      <pc:sldChg chg="modSp mod">
        <pc:chgData name="KY Kong" userId="d284375dc8dd504e" providerId="LiveId" clId="{EE06CDA1-733F-4D22-AF77-55F8A9D1DE41}" dt="2024-12-10T23:55:01.188" v="204" actId="20577"/>
        <pc:sldMkLst>
          <pc:docMk/>
          <pc:sldMk cId="2220050995" sldId="269"/>
        </pc:sldMkLst>
      </pc:sldChg>
      <pc:sldChg chg="addSp modSp mod">
        <pc:chgData name="KY Kong" userId="d284375dc8dd504e" providerId="LiveId" clId="{EE06CDA1-733F-4D22-AF77-55F8A9D1DE41}" dt="2024-12-11T00:03:51.648" v="244" actId="20577"/>
        <pc:sldMkLst>
          <pc:docMk/>
          <pc:sldMk cId="3573144632" sldId="272"/>
        </pc:sldMkLst>
      </pc:sldChg>
      <pc:sldChg chg="addSp delSp modSp mod">
        <pc:chgData name="KY Kong" userId="d284375dc8dd504e" providerId="LiveId" clId="{EE06CDA1-733F-4D22-AF77-55F8A9D1DE41}" dt="2024-12-10T23:53:54.702" v="168" actId="20577"/>
        <pc:sldMkLst>
          <pc:docMk/>
          <pc:sldMk cId="2879383885" sldId="273"/>
        </pc:sldMkLst>
      </pc:sldChg>
      <pc:sldChg chg="addSp modSp mod">
        <pc:chgData name="KY Kong" userId="d284375dc8dd504e" providerId="LiveId" clId="{EE06CDA1-733F-4D22-AF77-55F8A9D1DE41}" dt="2024-12-11T00:04:21.145" v="245" actId="20577"/>
        <pc:sldMkLst>
          <pc:docMk/>
          <pc:sldMk cId="3857737788" sldId="274"/>
        </pc:sldMkLst>
      </pc:sldChg>
    </pc:docChg>
  </pc:docChgLst>
  <pc:docChgLst>
    <pc:chgData name="Quincy Kong" userId="d284375dc8dd504e" providerId="LiveId" clId="{31AFB8CF-8B14-49D6-876E-C22F10E8D722}"/>
    <pc:docChg chg="undo custSel modSld">
      <pc:chgData name="Quincy Kong" userId="d284375dc8dd504e" providerId="LiveId" clId="{31AFB8CF-8B14-49D6-876E-C22F10E8D722}" dt="2025-07-04T00:46:56.102" v="115"/>
      <pc:docMkLst>
        <pc:docMk/>
      </pc:docMkLst>
      <pc:sldChg chg="modSp mod">
        <pc:chgData name="Quincy Kong" userId="d284375dc8dd504e" providerId="LiveId" clId="{31AFB8CF-8B14-49D6-876E-C22F10E8D722}" dt="2025-07-04T00:43:50.820" v="36" actId="20577"/>
        <pc:sldMkLst>
          <pc:docMk/>
          <pc:sldMk cId="69248821" sldId="259"/>
        </pc:sldMkLst>
        <pc:spChg chg="mod">
          <ac:chgData name="Quincy Kong" userId="d284375dc8dd504e" providerId="LiveId" clId="{31AFB8CF-8B14-49D6-876E-C22F10E8D722}" dt="2025-07-04T00:42:56.891" v="8" actId="1076"/>
          <ac:spMkLst>
            <pc:docMk/>
            <pc:sldMk cId="69248821" sldId="259"/>
            <ac:spMk id="5" creationId="{A61FE5AD-9616-698D-7E70-2F0297E75927}"/>
          </ac:spMkLst>
        </pc:spChg>
        <pc:graphicFrameChg chg="mod modGraphic">
          <ac:chgData name="Quincy Kong" userId="d284375dc8dd504e" providerId="LiveId" clId="{31AFB8CF-8B14-49D6-876E-C22F10E8D722}" dt="2025-07-04T00:43:50.820" v="36" actId="20577"/>
          <ac:graphicFrameMkLst>
            <pc:docMk/>
            <pc:sldMk cId="69248821" sldId="259"/>
            <ac:graphicFrameMk id="4" creationId="{065AB8BE-48B9-D91C-AD2C-F1F016D6D6EF}"/>
          </ac:graphicFrameMkLst>
        </pc:graphicFrameChg>
      </pc:sldChg>
      <pc:sldChg chg="modSp mod">
        <pc:chgData name="Quincy Kong" userId="d284375dc8dd504e" providerId="LiveId" clId="{31AFB8CF-8B14-49D6-876E-C22F10E8D722}" dt="2025-07-04T00:45:43.421" v="113" actId="14100"/>
        <pc:sldMkLst>
          <pc:docMk/>
          <pc:sldMk cId="3857737788" sldId="274"/>
        </pc:sldMkLst>
        <pc:spChg chg="mod">
          <ac:chgData name="Quincy Kong" userId="d284375dc8dd504e" providerId="LiveId" clId="{31AFB8CF-8B14-49D6-876E-C22F10E8D722}" dt="2025-07-04T00:45:43.421" v="113" actId="14100"/>
          <ac:spMkLst>
            <pc:docMk/>
            <pc:sldMk cId="3857737788" sldId="274"/>
            <ac:spMk id="4" creationId="{8ACE1BDA-C2C2-2725-4EF4-421AFE0ADA01}"/>
          </ac:spMkLst>
        </pc:spChg>
        <pc:spChg chg="mod">
          <ac:chgData name="Quincy Kong" userId="d284375dc8dd504e" providerId="LiveId" clId="{31AFB8CF-8B14-49D6-876E-C22F10E8D722}" dt="2025-07-04T00:45:35.548" v="110" actId="14100"/>
          <ac:spMkLst>
            <pc:docMk/>
            <pc:sldMk cId="3857737788" sldId="274"/>
            <ac:spMk id="5" creationId="{4613F2C3-3799-154A-6E70-9A36095F8832}"/>
          </ac:spMkLst>
        </pc:spChg>
      </pc:sldChg>
      <pc:sldChg chg="modSp mod">
        <pc:chgData name="Quincy Kong" userId="d284375dc8dd504e" providerId="LiveId" clId="{31AFB8CF-8B14-49D6-876E-C22F10E8D722}" dt="2025-07-04T00:46:56.102" v="115"/>
        <pc:sldMkLst>
          <pc:docMk/>
          <pc:sldMk cId="3901188642" sldId="276"/>
        </pc:sldMkLst>
        <pc:spChg chg="mod">
          <ac:chgData name="Quincy Kong" userId="d284375dc8dd504e" providerId="LiveId" clId="{31AFB8CF-8B14-49D6-876E-C22F10E8D722}" dt="2025-07-04T00:46:56.102" v="115"/>
          <ac:spMkLst>
            <pc:docMk/>
            <pc:sldMk cId="3901188642" sldId="276"/>
            <ac:spMk id="3" creationId="{A309EF44-B520-89F1-836D-285EDEFF6887}"/>
          </ac:spMkLst>
        </pc:spChg>
      </pc:sldChg>
      <pc:sldChg chg="modSp mod">
        <pc:chgData name="Quincy Kong" userId="d284375dc8dd504e" providerId="LiveId" clId="{31AFB8CF-8B14-49D6-876E-C22F10E8D722}" dt="2025-07-04T00:45:16.054" v="109" actId="12"/>
        <pc:sldMkLst>
          <pc:docMk/>
          <pc:sldMk cId="4088089745" sldId="277"/>
        </pc:sldMkLst>
        <pc:spChg chg="mod">
          <ac:chgData name="Quincy Kong" userId="d284375dc8dd504e" providerId="LiveId" clId="{31AFB8CF-8B14-49D6-876E-C22F10E8D722}" dt="2025-07-04T00:45:16.054" v="109" actId="12"/>
          <ac:spMkLst>
            <pc:docMk/>
            <pc:sldMk cId="4088089745" sldId="277"/>
            <ac:spMk id="3" creationId="{6C05F932-5205-8CB4-3489-D3522B860E5E}"/>
          </ac:spMkLst>
        </pc:spChg>
      </pc:sldChg>
    </pc:docChg>
  </pc:docChgLst>
  <pc:docChgLst>
    <pc:chgData name="KY Kong" userId="d284375dc8dd504e" providerId="LiveId" clId="{87D24B47-F700-49CF-81F4-8CD1669AC9DF}"/>
    <pc:docChg chg="custSel addSld modSld">
      <pc:chgData name="KY Kong" userId="d284375dc8dd504e" providerId="LiveId" clId="{87D24B47-F700-49CF-81F4-8CD1669AC9DF}" dt="2024-11-12T04:37:32.725" v="257" actId="20577"/>
      <pc:docMkLst>
        <pc:docMk/>
      </pc:docMkLst>
      <pc:sldChg chg="modSp mod">
        <pc:chgData name="KY Kong" userId="d284375dc8dd504e" providerId="LiveId" clId="{87D24B47-F700-49CF-81F4-8CD1669AC9DF}" dt="2024-11-12T04:30:49.769" v="43" actId="404"/>
        <pc:sldMkLst>
          <pc:docMk/>
          <pc:sldMk cId="4257633278" sldId="258"/>
        </pc:sldMkLst>
      </pc:sldChg>
      <pc:sldChg chg="addSp delSp modSp new mod">
        <pc:chgData name="KY Kong" userId="d284375dc8dd504e" providerId="LiveId" clId="{87D24B47-F700-49CF-81F4-8CD1669AC9DF}" dt="2024-11-12T04:37:32.725" v="257" actId="20577"/>
        <pc:sldMkLst>
          <pc:docMk/>
          <pc:sldMk cId="3857737788" sldId="274"/>
        </pc:sldMkLst>
      </pc:sldChg>
    </pc:docChg>
  </pc:docChgLst>
  <pc:docChgLst>
    <pc:chgData name="KY Kong" userId="d284375dc8dd504e" providerId="LiveId" clId="{D133F665-70DB-4CF5-B1DF-BA3A523C9319}"/>
    <pc:docChg chg="undo custSel addSld delSld modSld">
      <pc:chgData name="KY Kong" userId="d284375dc8dd504e" providerId="LiveId" clId="{D133F665-70DB-4CF5-B1DF-BA3A523C9319}" dt="2025-01-30T03:35:44.405" v="1342" actId="20577"/>
      <pc:docMkLst>
        <pc:docMk/>
      </pc:docMkLst>
      <pc:sldChg chg="modSp mod">
        <pc:chgData name="KY Kong" userId="d284375dc8dd504e" providerId="LiveId" clId="{D133F665-70DB-4CF5-B1DF-BA3A523C9319}" dt="2025-01-21T17:29:28.531" v="55" actId="20577"/>
        <pc:sldMkLst>
          <pc:docMk/>
          <pc:sldMk cId="4055358029" sldId="256"/>
        </pc:sldMkLst>
      </pc:sldChg>
      <pc:sldChg chg="addSp delSp modSp mod">
        <pc:chgData name="KY Kong" userId="d284375dc8dd504e" providerId="LiveId" clId="{D133F665-70DB-4CF5-B1DF-BA3A523C9319}" dt="2025-01-27T13:59:54.444" v="1144" actId="26606"/>
        <pc:sldMkLst>
          <pc:docMk/>
          <pc:sldMk cId="4257633278" sldId="258"/>
        </pc:sldMkLst>
      </pc:sldChg>
      <pc:sldChg chg="addSp delSp modSp mod">
        <pc:chgData name="KY Kong" userId="d284375dc8dd504e" providerId="LiveId" clId="{D133F665-70DB-4CF5-B1DF-BA3A523C9319}" dt="2025-01-27T14:08:11.559" v="1202" actId="1076"/>
        <pc:sldMkLst>
          <pc:docMk/>
          <pc:sldMk cId="69248821" sldId="259"/>
        </pc:sldMkLst>
      </pc:sldChg>
      <pc:sldChg chg="addSp delSp modSp mod">
        <pc:chgData name="KY Kong" userId="d284375dc8dd504e" providerId="LiveId" clId="{D133F665-70DB-4CF5-B1DF-BA3A523C9319}" dt="2025-01-27T14:00:21.507" v="1146" actId="26606"/>
        <pc:sldMkLst>
          <pc:docMk/>
          <pc:sldMk cId="4232590059" sldId="260"/>
        </pc:sldMkLst>
      </pc:sldChg>
      <pc:sldChg chg="addSp delSp modSp mod">
        <pc:chgData name="KY Kong" userId="d284375dc8dd504e" providerId="LiveId" clId="{D133F665-70DB-4CF5-B1DF-BA3A523C9319}" dt="2025-01-27T14:00:26.317" v="1147" actId="26606"/>
        <pc:sldMkLst>
          <pc:docMk/>
          <pc:sldMk cId="2075590697" sldId="261"/>
        </pc:sldMkLst>
      </pc:sldChg>
      <pc:sldChg chg="modSp mod">
        <pc:chgData name="KY Kong" userId="d284375dc8dd504e" providerId="LiveId" clId="{D133F665-70DB-4CF5-B1DF-BA3A523C9319}" dt="2025-01-26T22:34:03.779" v="144" actId="20577"/>
        <pc:sldMkLst>
          <pc:docMk/>
          <pc:sldMk cId="4051287003" sldId="264"/>
        </pc:sldMkLst>
      </pc:sldChg>
      <pc:sldChg chg="addSp delSp modSp mod">
        <pc:chgData name="KY Kong" userId="d284375dc8dd504e" providerId="LiveId" clId="{D133F665-70DB-4CF5-B1DF-BA3A523C9319}" dt="2025-01-27T14:01:45.520" v="1157" actId="26606"/>
        <pc:sldMkLst>
          <pc:docMk/>
          <pc:sldMk cId="1020722506" sldId="265"/>
        </pc:sldMkLst>
      </pc:sldChg>
      <pc:sldChg chg="addSp delSp modSp mod setBg setClrOvrMap">
        <pc:chgData name="KY Kong" userId="d284375dc8dd504e" providerId="LiveId" clId="{D133F665-70DB-4CF5-B1DF-BA3A523C9319}" dt="2025-01-27T14:05:39.515" v="1165" actId="26606"/>
        <pc:sldMkLst>
          <pc:docMk/>
          <pc:sldMk cId="2573954443" sldId="266"/>
        </pc:sldMkLst>
      </pc:sldChg>
      <pc:sldChg chg="addSp delSp modSp mod">
        <pc:chgData name="KY Kong" userId="d284375dc8dd504e" providerId="LiveId" clId="{D133F665-70DB-4CF5-B1DF-BA3A523C9319}" dt="2025-01-27T14:06:07.632" v="1171" actId="26606"/>
        <pc:sldMkLst>
          <pc:docMk/>
          <pc:sldMk cId="4927003" sldId="267"/>
        </pc:sldMkLst>
      </pc:sldChg>
      <pc:sldChg chg="addSp delSp modSp mod setBg">
        <pc:chgData name="KY Kong" userId="d284375dc8dd504e" providerId="LiveId" clId="{D133F665-70DB-4CF5-B1DF-BA3A523C9319}" dt="2025-01-30T03:34:56.022" v="1319" actId="20577"/>
        <pc:sldMkLst>
          <pc:docMk/>
          <pc:sldMk cId="2314216989" sldId="268"/>
        </pc:sldMkLst>
      </pc:sldChg>
      <pc:sldChg chg="del">
        <pc:chgData name="KY Kong" userId="d284375dc8dd504e" providerId="LiveId" clId="{D133F665-70DB-4CF5-B1DF-BA3A523C9319}" dt="2025-01-27T13:07:33.317" v="821" actId="47"/>
        <pc:sldMkLst>
          <pc:docMk/>
          <pc:sldMk cId="2220050995" sldId="269"/>
        </pc:sldMkLst>
      </pc:sldChg>
      <pc:sldChg chg="modSp mod">
        <pc:chgData name="KY Kong" userId="d284375dc8dd504e" providerId="LiveId" clId="{D133F665-70DB-4CF5-B1DF-BA3A523C9319}" dt="2025-01-21T18:59:42.646" v="87" actId="113"/>
        <pc:sldMkLst>
          <pc:docMk/>
          <pc:sldMk cId="637354687" sldId="270"/>
        </pc:sldMkLst>
      </pc:sldChg>
      <pc:sldChg chg="modSp mod">
        <pc:chgData name="KY Kong" userId="d284375dc8dd504e" providerId="LiveId" clId="{D133F665-70DB-4CF5-B1DF-BA3A523C9319}" dt="2025-01-21T14:21:34.201" v="25" actId="14100"/>
        <pc:sldMkLst>
          <pc:docMk/>
          <pc:sldMk cId="1382026669" sldId="271"/>
        </pc:sldMkLst>
      </pc:sldChg>
      <pc:sldChg chg="del">
        <pc:chgData name="KY Kong" userId="d284375dc8dd504e" providerId="LiveId" clId="{D133F665-70DB-4CF5-B1DF-BA3A523C9319}" dt="2025-01-21T14:21:14.555" v="0" actId="47"/>
        <pc:sldMkLst>
          <pc:docMk/>
          <pc:sldMk cId="3573144632" sldId="272"/>
        </pc:sldMkLst>
      </pc:sldChg>
      <pc:sldChg chg="modSp mod">
        <pc:chgData name="KY Kong" userId="d284375dc8dd504e" providerId="LiveId" clId="{D133F665-70DB-4CF5-B1DF-BA3A523C9319}" dt="2025-01-27T13:10:53.975" v="879" actId="12385"/>
        <pc:sldMkLst>
          <pc:docMk/>
          <pc:sldMk cId="2879383885" sldId="273"/>
        </pc:sldMkLst>
      </pc:sldChg>
      <pc:sldChg chg="modSp mod">
        <pc:chgData name="KY Kong" userId="d284375dc8dd504e" providerId="LiveId" clId="{D133F665-70DB-4CF5-B1DF-BA3A523C9319}" dt="2025-01-27T13:09:26.178" v="832" actId="1076"/>
        <pc:sldMkLst>
          <pc:docMk/>
          <pc:sldMk cId="3857737788" sldId="274"/>
        </pc:sldMkLst>
      </pc:sldChg>
      <pc:sldChg chg="addSp delSp modSp new mod setBg">
        <pc:chgData name="KY Kong" userId="d284375dc8dd504e" providerId="LiveId" clId="{D133F665-70DB-4CF5-B1DF-BA3A523C9319}" dt="2025-01-30T03:35:44.405" v="1342" actId="20577"/>
        <pc:sldMkLst>
          <pc:docMk/>
          <pc:sldMk cId="3198657329" sldId="275"/>
        </pc:sldMkLst>
      </pc:sldChg>
      <pc:sldChg chg="addSp delSp modSp new mod setBg">
        <pc:chgData name="KY Kong" userId="d284375dc8dd504e" providerId="LiveId" clId="{D133F665-70DB-4CF5-B1DF-BA3A523C9319}" dt="2025-01-27T14:06:27.203" v="1173" actId="26606"/>
        <pc:sldMkLst>
          <pc:docMk/>
          <pc:sldMk cId="3901188642" sldId="276"/>
        </pc:sldMkLst>
      </pc:sldChg>
      <pc:sldChg chg="addSp delSp modSp new mod setBg">
        <pc:chgData name="KY Kong" userId="d284375dc8dd504e" providerId="LiveId" clId="{D133F665-70DB-4CF5-B1DF-BA3A523C9319}" dt="2025-01-27T14:08:30.300" v="1205" actId="26606"/>
        <pc:sldMkLst>
          <pc:docMk/>
          <pc:sldMk cId="4088089745" sldId="2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B3C375-1E0C-4E3C-A7F6-5DA780BC4657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23681B9-B2D4-4CD8-9C9B-736C8369F3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few more lines with variable</a:t>
          </a:r>
        </a:p>
      </dgm:t>
    </dgm:pt>
    <dgm:pt modelId="{BA226AF6-BEFB-4E7A-853E-D40E3082B831}" type="parTrans" cxnId="{CD7FFCC6-CC3C-42D3-A48C-E84C7A34812B}">
      <dgm:prSet/>
      <dgm:spPr/>
      <dgm:t>
        <a:bodyPr/>
        <a:lstStyle/>
        <a:p>
          <a:endParaRPr lang="en-US"/>
        </a:p>
      </dgm:t>
    </dgm:pt>
    <dgm:pt modelId="{F067609D-E413-4BF0-AC47-F13693CE999E}" type="sibTrans" cxnId="{CD7FFCC6-CC3C-42D3-A48C-E84C7A34812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B73843A-D935-4EE5-867C-F27E15FEAAB7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Print it out</a:t>
          </a:r>
          <a:endParaRPr lang="en-US"/>
        </a:p>
      </dgm:t>
    </dgm:pt>
    <dgm:pt modelId="{CBFB8817-2B84-4CDF-A473-EB94835B74F0}" type="parTrans" cxnId="{96E06D0E-BAD1-473C-A290-A36ED708C9C9}">
      <dgm:prSet/>
      <dgm:spPr/>
      <dgm:t>
        <a:bodyPr/>
        <a:lstStyle/>
        <a:p>
          <a:endParaRPr lang="en-US"/>
        </a:p>
      </dgm:t>
    </dgm:pt>
    <dgm:pt modelId="{13CB41C3-9D79-4813-8721-A63C552FC54D}" type="sibTrans" cxnId="{96E06D0E-BAD1-473C-A290-A36ED708C9C9}">
      <dgm:prSet/>
      <dgm:spPr/>
      <dgm:t>
        <a:bodyPr/>
        <a:lstStyle/>
        <a:p>
          <a:endParaRPr lang="en-US"/>
        </a:p>
      </dgm:t>
    </dgm:pt>
    <dgm:pt modelId="{6A310F21-3122-44D0-920A-C7DA00940879}" type="pres">
      <dgm:prSet presAssocID="{0CB3C375-1E0C-4E3C-A7F6-5DA780BC4657}" presName="linear" presStyleCnt="0">
        <dgm:presLayoutVars>
          <dgm:animLvl val="lvl"/>
          <dgm:resizeHandles val="exact"/>
        </dgm:presLayoutVars>
      </dgm:prSet>
      <dgm:spPr/>
    </dgm:pt>
    <dgm:pt modelId="{2E572D84-0818-4085-A3DE-DA672D544B6E}" type="pres">
      <dgm:prSet presAssocID="{F23681B9-B2D4-4CD8-9C9B-736C8369F3B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BB4FB60-3BF6-4D32-97DD-3F9FC32F9377}" type="pres">
      <dgm:prSet presAssocID="{F067609D-E413-4BF0-AC47-F13693CE999E}" presName="spacer" presStyleCnt="0"/>
      <dgm:spPr/>
    </dgm:pt>
    <dgm:pt modelId="{CEABC7FF-0C73-4006-8EA9-142ADCF57A6F}" type="pres">
      <dgm:prSet presAssocID="{8B73843A-D935-4EE5-867C-F27E15FEAAB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6E06D0E-BAD1-473C-A290-A36ED708C9C9}" srcId="{0CB3C375-1E0C-4E3C-A7F6-5DA780BC4657}" destId="{8B73843A-D935-4EE5-867C-F27E15FEAAB7}" srcOrd="1" destOrd="0" parTransId="{CBFB8817-2B84-4CDF-A473-EB94835B74F0}" sibTransId="{13CB41C3-9D79-4813-8721-A63C552FC54D}"/>
    <dgm:cxn modelId="{DA8A5E30-0594-4573-8C9E-B77C7D953FF5}" type="presOf" srcId="{F23681B9-B2D4-4CD8-9C9B-736C8369F3B5}" destId="{2E572D84-0818-4085-A3DE-DA672D544B6E}" srcOrd="0" destOrd="0" presId="urn:microsoft.com/office/officeart/2005/8/layout/vList2"/>
    <dgm:cxn modelId="{029ECA35-1DBF-4296-AF34-724FDE927C1F}" type="presOf" srcId="{8B73843A-D935-4EE5-867C-F27E15FEAAB7}" destId="{CEABC7FF-0C73-4006-8EA9-142ADCF57A6F}" srcOrd="0" destOrd="0" presId="urn:microsoft.com/office/officeart/2005/8/layout/vList2"/>
    <dgm:cxn modelId="{C98FE3B1-4795-4C44-9BBB-FE5B6258FE9A}" type="presOf" srcId="{0CB3C375-1E0C-4E3C-A7F6-5DA780BC4657}" destId="{6A310F21-3122-44D0-920A-C7DA00940879}" srcOrd="0" destOrd="0" presId="urn:microsoft.com/office/officeart/2005/8/layout/vList2"/>
    <dgm:cxn modelId="{CD7FFCC6-CC3C-42D3-A48C-E84C7A34812B}" srcId="{0CB3C375-1E0C-4E3C-A7F6-5DA780BC4657}" destId="{F23681B9-B2D4-4CD8-9C9B-736C8369F3B5}" srcOrd="0" destOrd="0" parTransId="{BA226AF6-BEFB-4E7A-853E-D40E3082B831}" sibTransId="{F067609D-E413-4BF0-AC47-F13693CE999E}"/>
    <dgm:cxn modelId="{D05B0738-3DAF-47D1-868F-6AE68C4C15D4}" type="presParOf" srcId="{6A310F21-3122-44D0-920A-C7DA00940879}" destId="{2E572D84-0818-4085-A3DE-DA672D544B6E}" srcOrd="0" destOrd="0" presId="urn:microsoft.com/office/officeart/2005/8/layout/vList2"/>
    <dgm:cxn modelId="{F986F546-FCC5-48C2-BE75-372038047DB3}" type="presParOf" srcId="{6A310F21-3122-44D0-920A-C7DA00940879}" destId="{ABB4FB60-3BF6-4D32-97DD-3F9FC32F9377}" srcOrd="1" destOrd="0" presId="urn:microsoft.com/office/officeart/2005/8/layout/vList2"/>
    <dgm:cxn modelId="{26C1E366-4E73-4F0A-9001-47EFE0B4B58C}" type="presParOf" srcId="{6A310F21-3122-44D0-920A-C7DA00940879}" destId="{CEABC7FF-0C73-4006-8EA9-142ADCF57A6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72D84-0818-4085-A3DE-DA672D544B6E}">
      <dsp:nvSpPr>
        <dsp:cNvPr id="0" name=""/>
        <dsp:cNvSpPr/>
      </dsp:nvSpPr>
      <dsp:spPr>
        <a:xfrm>
          <a:off x="0" y="789489"/>
          <a:ext cx="10515600" cy="13127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Create few more lines with variable</a:t>
          </a:r>
        </a:p>
      </dsp:txBody>
      <dsp:txXfrm>
        <a:off x="64083" y="853572"/>
        <a:ext cx="10387434" cy="1184573"/>
      </dsp:txXfrm>
    </dsp:sp>
    <dsp:sp modelId="{CEABC7FF-0C73-4006-8EA9-142ADCF57A6F}">
      <dsp:nvSpPr>
        <dsp:cNvPr id="0" name=""/>
        <dsp:cNvSpPr/>
      </dsp:nvSpPr>
      <dsp:spPr>
        <a:xfrm>
          <a:off x="0" y="2249109"/>
          <a:ext cx="10515600" cy="131273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Print it out</a:t>
          </a:r>
          <a:endParaRPr lang="en-US" sz="5100" kern="1200"/>
        </a:p>
      </dsp:txBody>
      <dsp:txXfrm>
        <a:off x="64083" y="2313192"/>
        <a:ext cx="10387434" cy="11845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8162A-D0A4-4562-A060-C1510A2B3FD5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060A06-666F-4E1B-9F6D-A717D7359B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3007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60A06-666F-4E1B-9F6D-A717D7359B8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452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60A06-666F-4E1B-9F6D-A717D7359B8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689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operators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60A06-666F-4E1B-9F6D-A717D7359B8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35648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60A06-666F-4E1B-9F6D-A717D7359B8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92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60A06-666F-4E1B-9F6D-A717D7359B8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87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060A06-666F-4E1B-9F6D-A717D7359B8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44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ECF5-7324-1057-E558-5A7A46236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9C092-70A0-2B80-A02D-FD5D2A386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28EF-5468-2EF9-CB03-8AF0643E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12146-922E-DBAC-ABB5-ECC23457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89911-7E5D-56A6-51CF-1FAE8D27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4206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5B6D-1DF4-8FA2-B683-F575085F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6E1C5-B45F-7574-9E15-D1B2662CF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4C0A4-8293-D4E3-BF65-A39E64A7F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647C5-553B-86A1-F026-59A1CC59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4DCE4-6B7B-D506-2E29-E6E255BC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369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8E341-65BB-6038-015D-D55AFDEC54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F06BA-296A-961E-27B7-C6416228F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D6DDB-F3C0-6CDC-5A42-B10B564C0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BE24-4F27-E741-87AF-39FC86B7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A13D-1588-190A-B68D-D08D47B9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A304-FE6D-6409-9E32-2E171A9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6CEC-D6C4-FC67-ACD9-ED2DCB057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CF2D2-1335-6D8F-96F9-9ABAA0E95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4157-7A05-B5F5-0965-D997A0108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A8999-94F4-5600-6B83-E69DC353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603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F555-4397-E3F6-C0E6-ED88C660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EAE2-A012-411C-D344-651799D5E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80A43-EBD9-CC43-EDCB-2CC26165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59073-7D2B-D10C-D88A-F832FD9C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3EC7-C48E-14E8-6B2D-19F54B43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46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58C0-A4D9-6B56-C71F-E6D445418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692-CED9-7F8B-888B-5EE8723962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BE161-E3A1-AE0F-E586-FF37BE01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72FD6-37D6-A7F4-4F29-ECC7E114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A9A1C-09D7-56D7-4D3E-2B12B52EF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2AB0-63ED-B28D-5AB6-AE27BA084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26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71DF-3674-FD27-E974-8AABB4BE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CE59-8CC1-AB78-52E7-CBCA9ACD1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45ED5-9DCA-659C-4AFC-1656EB4A0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34A7A1-6F53-5BF5-C332-D4BA6E52C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1F543-EDDA-D558-A848-46B262E02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9C03E-16B2-7BFD-EB79-6E7530E19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F90442-310B-8DCC-BCC6-E3F27DBCB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64645-ECB4-E8B6-519B-02D7989E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25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A8BE-EB66-FB03-E1CF-F4C0EDF04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024833-97F8-0064-2BCF-B75CF17A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2E6BD-B05C-E2AB-1491-7589C0679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9408C-08DE-B1C9-94C3-44BF581D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87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05C7C-04D0-5758-D103-2D3D731B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A63202-C998-D1F5-9897-1694F382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1C4F3-58D3-48EB-41F7-0A5F31DD9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638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00DF-E2E1-7103-8005-3E39ABBA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45534-3462-C382-90E3-406A5CEA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3C641-409B-BAB3-51D2-68FCF7827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027DB-FA9D-C1C3-0817-9F0E6967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5C747-6EC2-3D2C-28F7-77B4CBD9F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9E29B-EA75-EECB-348F-E80E5B45D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665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BD53-8041-D6B3-3AF5-12415308F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F40907-ECDB-B251-C111-A0B0A00E9D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6880D-CA2F-205A-554D-2B55B5E7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0BADB-57CA-E8E5-0D3B-793B8D4E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D0635-A873-BC6C-C057-4177EB20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4CE303-18DE-F996-7715-6330EB2A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554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D110D2-3EE8-70AD-51B0-AFCF4C91F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7FF54-A6BC-35CC-B08B-66A0A25FC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4EDB-1467-52AE-770A-F3835B528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BEB78-8971-4A86-B128-98F9AAE5EA0E}" type="datetimeFigureOut">
              <a:rPr lang="en-CA" smtClean="0"/>
              <a:t>2025-07-03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3CDDA-0B5A-0427-692A-D5F52AB1B6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0AD62-B6B5-F9B7-9E99-4E280B50D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C3690D-CFCE-4A18-B306-BEFD87CDE8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912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67613-E6DE-64E0-6E08-DB7E9D00E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028" y="4261854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Python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Fundamental</a:t>
            </a: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A3050-AB79-8C86-FB7D-39768CA47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7103" y="3423023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Lesson 1</a:t>
            </a:r>
            <a:endParaRPr lang="en-CA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63E4A07A-7E55-9046-ED27-5E31CB1E0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5535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22087-EE52-74A8-0F6C-4072118F3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Variables</a:t>
            </a:r>
            <a:endParaRPr lang="en-CA" sz="4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4750-1DAC-C7CA-F711-F0CCE78EE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4690877"/>
            <a:ext cx="10161901" cy="1548081"/>
          </a:xfrm>
        </p:spPr>
        <p:txBody>
          <a:bodyPr anchor="ctr">
            <a:normAutofit/>
          </a:bodyPr>
          <a:lstStyle/>
          <a:p>
            <a:r>
              <a:rPr lang="en-US" sz="2400"/>
              <a:t>Variables are like a drawer in memory blocks store content (integer, float, string, and other data type we’ll cover later) for temporary work</a:t>
            </a:r>
          </a:p>
          <a:p>
            <a:endParaRPr lang="en-US" sz="2000"/>
          </a:p>
          <a:p>
            <a:endParaRPr lang="en-CA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4521B6-F25C-941F-BD8D-329D7E136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07" y="2687133"/>
            <a:ext cx="10644780" cy="164994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2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8225-29E5-C455-F773-B1C65C8E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Formatted string literals (f-strings)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D9263-B27F-9EA7-8BDD-A5EED874B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5263"/>
            <a:ext cx="10515600" cy="2921699"/>
          </a:xfrm>
        </p:spPr>
        <p:txBody>
          <a:bodyPr>
            <a:normAutofit/>
          </a:bodyPr>
          <a:lstStyle/>
          <a:p>
            <a:r>
              <a:rPr lang="en-US" dirty="0"/>
              <a:t>F-strings make it easy to include expressions and variables directly in strings.</a:t>
            </a:r>
          </a:p>
          <a:p>
            <a:pPr marL="0" indent="0">
              <a:buNone/>
            </a:pPr>
            <a:endParaRPr lang="en-US" sz="1100" dirty="0"/>
          </a:p>
          <a:p>
            <a:pPr marL="457200" lvl="1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457200" lvl="1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word ! I’m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myage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years old !")</a:t>
            </a:r>
          </a:p>
          <a:p>
            <a:pPr marL="457200" lvl="1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/>
              <a:t>Use f-strings instead of </a:t>
            </a:r>
            <a:r>
              <a:rPr lang="en-US" sz="3200"/>
              <a:t>string concatenation</a:t>
            </a:r>
            <a:endParaRPr lang="en-CA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F79F0-376C-89A0-CB74-60DB8F6C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20" y="1605322"/>
            <a:ext cx="10644780" cy="164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5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close-up of a computer&#10;&#10;Description automatically generated">
            <a:extLst>
              <a:ext uri="{FF2B5EF4-FFF2-40B4-BE49-F238E27FC236}">
                <a16:creationId xmlns:a16="http://schemas.microsoft.com/office/drawing/2014/main" id="{137DE631-3F94-95CE-8DB3-6229EC00C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2" y="246845"/>
            <a:ext cx="11493574" cy="5273522"/>
          </a:xfr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599DE24-1BD9-2915-DF4B-4105D42C7E9E}"/>
              </a:ext>
            </a:extLst>
          </p:cNvPr>
          <p:cNvSpPr/>
          <p:nvPr/>
        </p:nvSpPr>
        <p:spPr>
          <a:xfrm>
            <a:off x="1516284" y="3576577"/>
            <a:ext cx="2152891" cy="19437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80F8A6-4EBE-FEB7-06DD-7ED544F5DD80}"/>
              </a:ext>
            </a:extLst>
          </p:cNvPr>
          <p:cNvSpPr txBox="1"/>
          <p:nvPr/>
        </p:nvSpPr>
        <p:spPr>
          <a:xfrm>
            <a:off x="1798152" y="5598525"/>
            <a:ext cx="1589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chips</a:t>
            </a:r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B55A10-B7A6-913E-6F15-4C14C385A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20142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Inside the cover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3376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F5390B-318A-206C-8ED3-9C40AD4D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Computer Memory and Variables</a:t>
            </a:r>
            <a:endParaRPr lang="en-CA" sz="4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multiplier block&#10;&#10;Description automatically generated">
            <a:extLst>
              <a:ext uri="{FF2B5EF4-FFF2-40B4-BE49-F238E27FC236}">
                <a16:creationId xmlns:a16="http://schemas.microsoft.com/office/drawing/2014/main" id="{6CE56E7C-B04B-0B33-762B-CFF4A8FDFA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90" y="2524715"/>
            <a:ext cx="4968887" cy="37142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4770E-A597-975F-0AE6-CFC9936BA764}"/>
              </a:ext>
            </a:extLst>
          </p:cNvPr>
          <p:cNvSpPr txBox="1"/>
          <p:nvPr/>
        </p:nvSpPr>
        <p:spPr>
          <a:xfrm>
            <a:off x="5982714" y="2907239"/>
            <a:ext cx="51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 is organized block by block in a computer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939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223F9-4A4B-811A-E73D-35B263B1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E13B4-0D69-4F26-C078-916EB1CC7180}"/>
              </a:ext>
            </a:extLst>
          </p:cNvPr>
          <p:cNvSpPr txBox="1"/>
          <p:nvPr/>
        </p:nvSpPr>
        <p:spPr>
          <a:xfrm>
            <a:off x="5083399" y="3516114"/>
            <a:ext cx="6459299" cy="2087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u="sng" dirty="0"/>
              <a:t>Above Code: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Allocate a block from memory named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Assign value 1 to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myage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Some other values like string or list need more blocks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FB75C-319B-CAE5-5179-C4BAE97B312F}"/>
              </a:ext>
            </a:extLst>
          </p:cNvPr>
          <p:cNvGrpSpPr/>
          <p:nvPr/>
        </p:nvGrpSpPr>
        <p:grpSpPr>
          <a:xfrm>
            <a:off x="737407" y="2389219"/>
            <a:ext cx="3737057" cy="3036222"/>
            <a:chOff x="737407" y="2389218"/>
            <a:chExt cx="5201135" cy="365669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343553-EA01-F616-E4E4-F89492654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407" y="2389218"/>
              <a:ext cx="5150277" cy="3656697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A95C1D2-57F5-7AC8-F487-9D456B213887}"/>
                </a:ext>
              </a:extLst>
            </p:cNvPr>
            <p:cNvSpPr/>
            <p:nvPr/>
          </p:nvSpPr>
          <p:spPr>
            <a:xfrm>
              <a:off x="5516047" y="2583264"/>
              <a:ext cx="422495" cy="544045"/>
            </a:xfrm>
            <a:prstGeom prst="roundRect">
              <a:avLst/>
            </a:prstGeom>
            <a:noFill/>
            <a:ln w="85725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D22D998-98D4-D0C7-10A9-DE0984DDA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7464" y="2620359"/>
            <a:ext cx="6410068" cy="99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287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screen&#10;&#10;Description automatically generated">
            <a:extLst>
              <a:ext uri="{FF2B5EF4-FFF2-40B4-BE49-F238E27FC236}">
                <a16:creationId xmlns:a16="http://schemas.microsoft.com/office/drawing/2014/main" id="{08320269-8B76-C2D2-7417-4C30DD6C1CD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D6BB6-39D1-561C-6339-FCE4467E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Lab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C120E0-041A-463C-FD81-F11425EEC3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401709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73954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B4BDE-A58D-11EC-4B40-205B4AB9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>
            <a:normAutofit/>
          </a:bodyPr>
          <a:lstStyle/>
          <a:p>
            <a:r>
              <a:rPr lang="en-US" dirty="0"/>
              <a:t>Function: </a:t>
            </a:r>
            <a:r>
              <a:rPr lang="en-US" b="1" u="sng" dirty="0"/>
              <a:t>input()</a:t>
            </a:r>
            <a:r>
              <a:rPr lang="en-US" dirty="0"/>
              <a:t>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FD771-E938-3ED6-0A54-5A0A3A6FD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0779" y="3884452"/>
            <a:ext cx="6256421" cy="2398713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What does it do?</a:t>
            </a:r>
          </a:p>
          <a:p>
            <a:r>
              <a:rPr lang="en-US" sz="2000" dirty="0"/>
              <a:t>You need a VARIABLE 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yourName</a:t>
            </a:r>
            <a:r>
              <a:rPr lang="en-US" sz="2000" dirty="0"/>
              <a:t>] to store user input (allocate memory block)</a:t>
            </a:r>
          </a:p>
          <a:p>
            <a:r>
              <a:rPr lang="en-US" sz="2000" dirty="0"/>
              <a:t>Line 1 – allocate a block from memory. The initial value is an empty string  “”</a:t>
            </a:r>
          </a:p>
          <a:p>
            <a:r>
              <a:rPr lang="en-US" sz="2000" dirty="0"/>
              <a:t>Line 2 – use input function to capture user’s input from keyboard</a:t>
            </a:r>
          </a:p>
          <a:p>
            <a:r>
              <a:rPr lang="en-US" sz="2000" dirty="0"/>
              <a:t>Line 3 – print out the variable [</a:t>
            </a:r>
            <a:r>
              <a:rPr lang="en-US" sz="2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yourName</a:t>
            </a:r>
            <a:r>
              <a:rPr lang="en-US" sz="2000" dirty="0"/>
              <a:t>] to the screen</a:t>
            </a:r>
          </a:p>
          <a:p>
            <a:pPr marL="0" indent="0">
              <a:buNone/>
            </a:pPr>
            <a:endParaRPr lang="en-US" sz="2000" dirty="0"/>
          </a:p>
          <a:p>
            <a:endParaRPr lang="en-CA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E601C-B504-5641-A7FF-EBBF1E83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31" y="787114"/>
            <a:ext cx="9560338" cy="210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80C87-8A2B-7CA9-C54B-358309208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Rules to name a variable</a:t>
            </a:r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FCEF3E-4063-1F7A-2BF5-378112373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512436"/>
              </p:ext>
            </p:extLst>
          </p:nvPr>
        </p:nvGraphicFramePr>
        <p:xfrm>
          <a:off x="838200" y="2316868"/>
          <a:ext cx="10515600" cy="3576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26685">
                  <a:extLst>
                    <a:ext uri="{9D8B030D-6E8A-4147-A177-3AD203B41FA5}">
                      <a16:colId xmlns:a16="http://schemas.microsoft.com/office/drawing/2014/main" val="1438173019"/>
                    </a:ext>
                  </a:extLst>
                </a:gridCol>
                <a:gridCol w="3033656">
                  <a:extLst>
                    <a:ext uri="{9D8B030D-6E8A-4147-A177-3AD203B41FA5}">
                      <a16:colId xmlns:a16="http://schemas.microsoft.com/office/drawing/2014/main" val="1531280470"/>
                    </a:ext>
                  </a:extLst>
                </a:gridCol>
                <a:gridCol w="2855259">
                  <a:extLst>
                    <a:ext uri="{9D8B030D-6E8A-4147-A177-3AD203B41FA5}">
                      <a16:colId xmlns:a16="http://schemas.microsoft.com/office/drawing/2014/main" val="2003514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Rule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Wrong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221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with a letter or the underscore character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myName</a:t>
                      </a:r>
                      <a:endParaRPr lang="en-US" dirty="0"/>
                    </a:p>
                    <a:p>
                      <a:pPr algn="ctr"/>
                      <a:r>
                        <a:rPr lang="en-US" dirty="0" err="1"/>
                        <a:t>MyAge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_address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</a:t>
                      </a:r>
                      <a:r>
                        <a:rPr lang="en-US" dirty="0" err="1"/>
                        <a:t>myName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707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cannot start with a number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3types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23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contain alpha-numeric characters and underscores (A-z, 0-9, and _ 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user_10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user_10**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286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case-sensitive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age</a:t>
                      </a:r>
                      <a:r>
                        <a:rPr lang="en-US" dirty="0"/>
                        <a:t> is not equal to </a:t>
                      </a: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Age</a:t>
                      </a:r>
                      <a:r>
                        <a:rPr lang="en-US" dirty="0"/>
                        <a:t> or </a:t>
                      </a: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AGE</a:t>
                      </a:r>
                      <a:endParaRPr lang="en-CA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2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cannot be any of the Python keywords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err="1"/>
                        <a:t>print_out</a:t>
                      </a:r>
                      <a:endParaRPr lang="en-CA" dirty="0"/>
                    </a:p>
                    <a:p>
                      <a:pPr algn="ctr"/>
                      <a:r>
                        <a:rPr lang="en-CA" dirty="0" err="1"/>
                        <a:t>input_age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 = 2</a:t>
                      </a:r>
                    </a:p>
                    <a:p>
                      <a:pPr algn="ctr"/>
                      <a:r>
                        <a:rPr lang="en-US" dirty="0"/>
                        <a:t>input = 4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8839"/>
                  </a:ext>
                </a:extLst>
              </a:tr>
            </a:tbl>
          </a:graphicData>
        </a:graphic>
      </p:graphicFrame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3220EB73-53A9-F475-3F25-CB87196986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3285" y="2252714"/>
            <a:ext cx="454211" cy="454211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F9C0725C-7EDA-A569-6545-33F9DFDBB4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65333" y="2252713"/>
            <a:ext cx="454211" cy="45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83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7E47E-F5D2-7F96-011F-CC10BE0B9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Capture User Input – integer and float</a:t>
            </a:r>
            <a:endParaRPr lang="en-CA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BDE4-FAC9-1982-CDEE-76FBFA607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 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input() </a:t>
            </a:r>
            <a:r>
              <a:rPr lang="en-US" sz="2200" dirty="0"/>
              <a:t>function always receives user input </a:t>
            </a:r>
            <a:r>
              <a:rPr lang="en-US" sz="2200" b="1" u="sng" dirty="0"/>
              <a:t>as a string</a:t>
            </a:r>
            <a:endParaRPr lang="en-US" sz="2200" dirty="0"/>
          </a:p>
          <a:p>
            <a:r>
              <a:rPr lang="en-US" sz="2200" dirty="0"/>
              <a:t>To perform calculations, you must convert it into a number using int() or float()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whole number: use 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int()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age = int(input("How old are you:"))</a:t>
            </a:r>
          </a:p>
          <a:p>
            <a:endParaRPr lang="en-US" sz="2200" dirty="0"/>
          </a:p>
          <a:p>
            <a:r>
              <a:rPr lang="en-US" sz="2200" dirty="0"/>
              <a:t>For decimals numbers: use </a:t>
            </a:r>
            <a:r>
              <a:rPr lang="en-US" sz="2200" b="1" dirty="0">
                <a:highlight>
                  <a:srgbClr val="C0C0C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float()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price = float(input("How much for this item:"))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1421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2B819-9468-1797-C692-52381723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Quiz</a:t>
            </a:r>
            <a:endParaRPr lang="en-CA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9EF44-B520-89F1-836D-285EDEFF6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What’s wrong with below code? How to correct it?</a:t>
            </a:r>
          </a:p>
          <a:p>
            <a:endParaRPr lang="en-US" sz="2200" dirty="0"/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print("Calculate Square Area")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side = 0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= 0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side = input("What is the side value in cm:")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area = side * side</a:t>
            </a:r>
          </a:p>
          <a:p>
            <a:pPr marL="457200" lvl="1" indent="0">
              <a:buNone/>
            </a:pP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f"The</a:t>
            </a:r>
            <a:r>
              <a:rPr 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 area is {area} cm")</a:t>
            </a:r>
            <a:endParaRPr lang="en-CA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90118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B7D09-B477-C414-9FB7-686851CB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 dirty="0"/>
              <a:t>How Computer Function</a:t>
            </a:r>
            <a:endParaRPr lang="en-CA" sz="4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black keyboard with colorful lights&#10;&#10;Description automatically generated">
            <a:extLst>
              <a:ext uri="{FF2B5EF4-FFF2-40B4-BE49-F238E27FC236}">
                <a16:creationId xmlns:a16="http://schemas.microsoft.com/office/drawing/2014/main" id="{5CFDE033-D84E-EB17-BF7F-4C24AA4A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021" y="2482414"/>
            <a:ext cx="1839066" cy="800220"/>
          </a:xfrm>
          <a:prstGeom prst="rect">
            <a:avLst/>
          </a:prstGeom>
        </p:spPr>
      </p:pic>
      <p:pic>
        <p:nvPicPr>
          <p:cNvPr id="7" name="Picture 6" descr="A black computer mouse with a cord&#10;&#10;Description automatically generated">
            <a:extLst>
              <a:ext uri="{FF2B5EF4-FFF2-40B4-BE49-F238E27FC236}">
                <a16:creationId xmlns:a16="http://schemas.microsoft.com/office/drawing/2014/main" id="{60A13986-0EAD-E985-9015-A9A78AAEA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195" y="3782620"/>
            <a:ext cx="1186719" cy="843195"/>
          </a:xfrm>
          <a:prstGeom prst="rect">
            <a:avLst/>
          </a:prstGeom>
        </p:spPr>
      </p:pic>
      <p:pic>
        <p:nvPicPr>
          <p:cNvPr id="9" name="Picture 8" descr="A black printer with buttons&#10;&#10;Description automatically generated">
            <a:extLst>
              <a:ext uri="{FF2B5EF4-FFF2-40B4-BE49-F238E27FC236}">
                <a16:creationId xmlns:a16="http://schemas.microsoft.com/office/drawing/2014/main" id="{BBC21EE2-505B-190E-5963-967A72292B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53" y="4121949"/>
            <a:ext cx="1561597" cy="1539602"/>
          </a:xfrm>
          <a:prstGeom prst="rect">
            <a:avLst/>
          </a:prstGeom>
        </p:spPr>
      </p:pic>
      <p:pic>
        <p:nvPicPr>
          <p:cNvPr id="11" name="Picture 10" descr="A computer monitor with a webcam&#10;&#10;Description automatically generated">
            <a:extLst>
              <a:ext uri="{FF2B5EF4-FFF2-40B4-BE49-F238E27FC236}">
                <a16:creationId xmlns:a16="http://schemas.microsoft.com/office/drawing/2014/main" id="{81E918F4-D123-E928-054B-1B73A647F3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853" y="2401586"/>
            <a:ext cx="1374897" cy="1381034"/>
          </a:xfrm>
          <a:prstGeom prst="rect">
            <a:avLst/>
          </a:prstGeom>
        </p:spPr>
      </p:pic>
      <p:pic>
        <p:nvPicPr>
          <p:cNvPr id="12" name="Picture 11" descr="A computer monitor with a webcam&#10;&#10;Description automatically generated">
            <a:extLst>
              <a:ext uri="{FF2B5EF4-FFF2-40B4-BE49-F238E27FC236}">
                <a16:creationId xmlns:a16="http://schemas.microsoft.com/office/drawing/2014/main" id="{8BA38BDF-FC26-CCE9-DD20-3D4E77289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106" y="4891750"/>
            <a:ext cx="1374897" cy="1381034"/>
          </a:xfrm>
          <a:prstGeom prst="rect">
            <a:avLst/>
          </a:prstGeom>
        </p:spPr>
      </p:pic>
      <p:pic>
        <p:nvPicPr>
          <p:cNvPr id="14" name="Picture 13" descr="A black rectangular object with many ports&#10;&#10;Description automatically generated">
            <a:extLst>
              <a:ext uri="{FF2B5EF4-FFF2-40B4-BE49-F238E27FC236}">
                <a16:creationId xmlns:a16="http://schemas.microsoft.com/office/drawing/2014/main" id="{31D95300-5803-6A3F-EB51-27E9DEA0A3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903" y="2873705"/>
            <a:ext cx="4079643" cy="2125088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D0B0B82B-C204-FA70-603D-E09BA581636A}"/>
              </a:ext>
            </a:extLst>
          </p:cNvPr>
          <p:cNvSpPr/>
          <p:nvPr/>
        </p:nvSpPr>
        <p:spPr>
          <a:xfrm>
            <a:off x="3709037" y="3564222"/>
            <a:ext cx="1245212" cy="843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88EAEB8-710F-8642-8A21-A3C2EF73DB82}"/>
              </a:ext>
            </a:extLst>
          </p:cNvPr>
          <p:cNvSpPr/>
          <p:nvPr/>
        </p:nvSpPr>
        <p:spPr>
          <a:xfrm>
            <a:off x="7326657" y="3514650"/>
            <a:ext cx="1245212" cy="843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898061-923B-AA90-919E-77FB81E5CA42}"/>
              </a:ext>
            </a:extLst>
          </p:cNvPr>
          <p:cNvSpPr/>
          <p:nvPr/>
        </p:nvSpPr>
        <p:spPr>
          <a:xfrm>
            <a:off x="2361554" y="4792579"/>
            <a:ext cx="529908" cy="555190"/>
          </a:xfrm>
          <a:prstGeom prst="round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D6346-E863-4CBF-72F8-C707AB19EB57}"/>
              </a:ext>
            </a:extLst>
          </p:cNvPr>
          <p:cNvSpPr txBox="1"/>
          <p:nvPr/>
        </p:nvSpPr>
        <p:spPr>
          <a:xfrm>
            <a:off x="1354281" y="1870327"/>
            <a:ext cx="2014545" cy="49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en-US" sz="26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</a:t>
            </a:r>
            <a:endParaRPr lang="en-US" sz="2800" b="1" u="sn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CA50F5-8849-524D-7CD6-03EE0FE7D4F7}"/>
              </a:ext>
            </a:extLst>
          </p:cNvPr>
          <p:cNvSpPr txBox="1"/>
          <p:nvPr/>
        </p:nvSpPr>
        <p:spPr>
          <a:xfrm>
            <a:off x="5177179" y="1837740"/>
            <a:ext cx="2014545" cy="49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en-US" sz="26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PROCESS</a:t>
            </a:r>
            <a:endParaRPr lang="en-US" sz="2800" b="1" u="sn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CC3012-D652-7592-3A20-67D5BA3F9F32}"/>
              </a:ext>
            </a:extLst>
          </p:cNvPr>
          <p:cNvSpPr txBox="1"/>
          <p:nvPr/>
        </p:nvSpPr>
        <p:spPr>
          <a:xfrm>
            <a:off x="8814029" y="1737360"/>
            <a:ext cx="2014545" cy="490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50392">
              <a:spcAft>
                <a:spcPts val="600"/>
              </a:spcAft>
            </a:pPr>
            <a:r>
              <a:rPr lang="en-US" sz="2604" b="1" u="sng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OUTPUT</a:t>
            </a:r>
            <a:endParaRPr lang="en-US" sz="2800" b="1" u="sng"/>
          </a:p>
        </p:txBody>
      </p:sp>
    </p:spTree>
    <p:extLst>
      <p:ext uri="{BB962C8B-B14F-4D97-AF65-F5344CB8AC3E}">
        <p14:creationId xmlns:p14="http://schemas.microsoft.com/office/powerpoint/2010/main" val="80750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318F-E471-57D8-B302-BAAD3E607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1BDB4-A57B-17C2-BA41-60D3BAE35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510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Develop a program to calculate the area of a triangle</a:t>
            </a:r>
          </a:p>
          <a:p>
            <a:pPr marL="0" indent="0">
              <a:buNone/>
            </a:pPr>
            <a:r>
              <a:rPr lang="en-US" u="sng" dirty="0"/>
              <a:t>Hints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Declare variables: area, base, and 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: base and 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Process</a:t>
            </a:r>
            <a:r>
              <a:rPr lang="en-US" dirty="0"/>
              <a:t>: calculate the area using the formula above and assign the value to area variable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Output</a:t>
            </a:r>
            <a:r>
              <a:rPr lang="en-US" dirty="0"/>
              <a:t>: Print out the area with a proper statement</a:t>
            </a:r>
            <a:endParaRPr lang="en-CA" dirty="0"/>
          </a:p>
        </p:txBody>
      </p:sp>
      <p:pic>
        <p:nvPicPr>
          <p:cNvPr id="5" name="Picture 4" descr="A drawing of a triangle&#10;&#10;Description automatically generated">
            <a:extLst>
              <a:ext uri="{FF2B5EF4-FFF2-40B4-BE49-F238E27FC236}">
                <a16:creationId xmlns:a16="http://schemas.microsoft.com/office/drawing/2014/main" id="{3FE0C3FF-5CE4-EDBF-4DF3-F4B38D793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202" y="1825625"/>
            <a:ext cx="2921666" cy="21912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4E00D-28BE-AF57-225E-0811D53B9E7C}"/>
              </a:ext>
            </a:extLst>
          </p:cNvPr>
          <p:cNvSpPr txBox="1"/>
          <p:nvPr/>
        </p:nvSpPr>
        <p:spPr>
          <a:xfrm>
            <a:off x="8675202" y="4398380"/>
            <a:ext cx="32061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Area = ( Base * Height ) 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÷</a:t>
            </a:r>
            <a:r>
              <a:rPr lang="en-US" dirty="0"/>
              <a:t> 2</a:t>
            </a:r>
          </a:p>
          <a:p>
            <a:endParaRPr lang="en-US" dirty="0"/>
          </a:p>
          <a:p>
            <a:r>
              <a:rPr lang="en-US" dirty="0"/>
              <a:t>Area = (5cm * 3cm) 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÷</a:t>
            </a:r>
            <a:r>
              <a:rPr lang="en-US" dirty="0"/>
              <a:t> 2 </a:t>
            </a:r>
          </a:p>
          <a:p>
            <a:r>
              <a:rPr lang="en-US" dirty="0"/>
              <a:t>           = 15cm </a:t>
            </a:r>
            <a:r>
              <a:rPr lang="en-CA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÷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</a:t>
            </a:r>
            <a:endParaRPr lang="en-US" dirty="0"/>
          </a:p>
          <a:p>
            <a:r>
              <a:rPr lang="en-US" dirty="0"/>
              <a:t>           = 7.5cm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3735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wo heads with gears and gears&#10;&#10;Description automatically generated">
            <a:extLst>
              <a:ext uri="{FF2B5EF4-FFF2-40B4-BE49-F238E27FC236}">
                <a16:creationId xmlns:a16="http://schemas.microsoft.com/office/drawing/2014/main" id="{A0D2FBC2-4097-E74C-A915-3C606E6F2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E8DD3-04B8-9403-F99A-54631BFCE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FCC6-CB30-0CA3-D7F8-AB1BF7E3F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52" y="5746071"/>
            <a:ext cx="5245905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A language to communicate to computer</a:t>
            </a:r>
          </a:p>
        </p:txBody>
      </p:sp>
    </p:spTree>
    <p:extLst>
      <p:ext uri="{BB962C8B-B14F-4D97-AF65-F5344CB8AC3E}">
        <p14:creationId xmlns:p14="http://schemas.microsoft.com/office/powerpoint/2010/main" val="138202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75B7F3-353B-ADE3-BBA8-184E73CD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Math Operators</a:t>
            </a:r>
          </a:p>
        </p:txBody>
      </p:sp>
      <p:sp>
        <p:nvSpPr>
          <p:cNvPr id="4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FFEB8F-BD6D-3295-1BF7-DBEBBF65B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51669"/>
              </p:ext>
            </p:extLst>
          </p:nvPr>
        </p:nvGraphicFramePr>
        <p:xfrm>
          <a:off x="1063237" y="2633472"/>
          <a:ext cx="10062478" cy="3586360"/>
        </p:xfrm>
        <a:graphic>
          <a:graphicData uri="http://schemas.openxmlformats.org/drawingml/2006/table">
            <a:tbl>
              <a:tblPr firstRow="1" bandRow="1"/>
              <a:tblGrid>
                <a:gridCol w="5721631">
                  <a:extLst>
                    <a:ext uri="{9D8B030D-6E8A-4147-A177-3AD203B41FA5}">
                      <a16:colId xmlns:a16="http://schemas.microsoft.com/office/drawing/2014/main" val="2077556440"/>
                    </a:ext>
                  </a:extLst>
                </a:gridCol>
                <a:gridCol w="4340847">
                  <a:extLst>
                    <a:ext uri="{9D8B030D-6E8A-4147-A177-3AD203B41FA5}">
                      <a16:colId xmlns:a16="http://schemas.microsoft.com/office/drawing/2014/main" val="1568694326"/>
                    </a:ext>
                  </a:extLst>
                </a:gridCol>
              </a:tblGrid>
              <a:tr h="448295">
                <a:tc>
                  <a:txBody>
                    <a:bodyPr/>
                    <a:lstStyle/>
                    <a:p>
                      <a:r>
                        <a:rPr lang="en-US" sz="2000"/>
                        <a:t>Math Operations</a:t>
                      </a:r>
                      <a:endParaRPr lang="en-CA" sz="2000"/>
                    </a:p>
                  </a:txBody>
                  <a:tcPr marL="117613" marR="117613" marT="58807" marB="5880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Python Syntax</a:t>
                      </a:r>
                      <a:endParaRPr lang="en-CA" sz="2000"/>
                    </a:p>
                  </a:txBody>
                  <a:tcPr marL="117613" marR="117613" marT="58807" marB="58807"/>
                </a:tc>
                <a:extLst>
                  <a:ext uri="{0D108BD9-81ED-4DB2-BD59-A6C34878D82A}">
                    <a16:rowId xmlns:a16="http://schemas.microsoft.com/office/drawing/2014/main" val="4069870019"/>
                  </a:ext>
                </a:extLst>
              </a:tr>
              <a:tr h="4482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a + b </a:t>
                      </a:r>
                      <a:endParaRPr lang="en-CA" sz="2000"/>
                    </a:p>
                  </a:txBody>
                  <a:tcPr marL="117613" marR="117613" marT="58807" marB="5880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+ b</a:t>
                      </a:r>
                      <a:endParaRPr lang="en-CA" sz="2000"/>
                    </a:p>
                  </a:txBody>
                  <a:tcPr marL="117613" marR="117613" marT="58807" marB="58807"/>
                </a:tc>
                <a:extLst>
                  <a:ext uri="{0D108BD9-81ED-4DB2-BD59-A6C34878D82A}">
                    <a16:rowId xmlns:a16="http://schemas.microsoft.com/office/drawing/2014/main" val="677114393"/>
                  </a:ext>
                </a:extLst>
              </a:tr>
              <a:tr h="448295">
                <a:tc>
                  <a:txBody>
                    <a:bodyPr/>
                    <a:lstStyle/>
                    <a:p>
                      <a:r>
                        <a:rPr lang="en-US" sz="2000"/>
                        <a:t>a – b</a:t>
                      </a:r>
                      <a:endParaRPr lang="en-CA" sz="2000"/>
                    </a:p>
                  </a:txBody>
                  <a:tcPr marL="117613" marR="117613" marT="58807" marB="5880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- b</a:t>
                      </a:r>
                      <a:endParaRPr lang="en-CA" sz="2000"/>
                    </a:p>
                  </a:txBody>
                  <a:tcPr marL="117613" marR="117613" marT="58807" marB="58807"/>
                </a:tc>
                <a:extLst>
                  <a:ext uri="{0D108BD9-81ED-4DB2-BD59-A6C34878D82A}">
                    <a16:rowId xmlns:a16="http://schemas.microsoft.com/office/drawing/2014/main" val="3257349961"/>
                  </a:ext>
                </a:extLst>
              </a:tr>
              <a:tr h="448295">
                <a:tc>
                  <a:txBody>
                    <a:bodyPr/>
                    <a:lstStyle/>
                    <a:p>
                      <a:r>
                        <a:rPr lang="en-US" sz="2000"/>
                        <a:t>a x b</a:t>
                      </a:r>
                      <a:endParaRPr lang="en-CA" sz="2000"/>
                    </a:p>
                  </a:txBody>
                  <a:tcPr marL="117613" marR="117613" marT="58807" marB="5880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* b</a:t>
                      </a:r>
                      <a:endParaRPr lang="en-CA" sz="2000"/>
                    </a:p>
                  </a:txBody>
                  <a:tcPr marL="117613" marR="117613" marT="58807" marB="58807"/>
                </a:tc>
                <a:extLst>
                  <a:ext uri="{0D108BD9-81ED-4DB2-BD59-A6C34878D82A}">
                    <a16:rowId xmlns:a16="http://schemas.microsoft.com/office/drawing/2014/main" val="2371696519"/>
                  </a:ext>
                </a:extLst>
              </a:tr>
              <a:tr h="448295">
                <a:tc>
                  <a:txBody>
                    <a:bodyPr/>
                    <a:lstStyle/>
                    <a:p>
                      <a:r>
                        <a:rPr lang="en-US" sz="2000"/>
                        <a:t>a ÷ b</a:t>
                      </a:r>
                      <a:endParaRPr lang="en-CA" sz="2000"/>
                    </a:p>
                  </a:txBody>
                  <a:tcPr marL="117613" marR="117613" marT="58807" marB="5880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 / b</a:t>
                      </a:r>
                      <a:endParaRPr lang="en-CA" sz="2000"/>
                    </a:p>
                  </a:txBody>
                  <a:tcPr marL="117613" marR="117613" marT="58807" marB="58807"/>
                </a:tc>
                <a:extLst>
                  <a:ext uri="{0D108BD9-81ED-4DB2-BD59-A6C34878D82A}">
                    <a16:rowId xmlns:a16="http://schemas.microsoft.com/office/drawing/2014/main" val="2552182959"/>
                  </a:ext>
                </a:extLst>
              </a:tr>
              <a:tr h="448295">
                <a:tc>
                  <a:txBody>
                    <a:bodyPr/>
                    <a:lstStyle/>
                    <a:p>
                      <a:r>
                        <a:rPr lang="en-US" sz="2000"/>
                        <a:t>-12 (negative number)</a:t>
                      </a:r>
                      <a:endParaRPr lang="en-CA" sz="2000"/>
                    </a:p>
                  </a:txBody>
                  <a:tcPr marL="117613" marR="117613" marT="58807" marB="5880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-12</a:t>
                      </a:r>
                      <a:endParaRPr lang="en-CA" sz="2000"/>
                    </a:p>
                  </a:txBody>
                  <a:tcPr marL="117613" marR="117613" marT="58807" marB="58807"/>
                </a:tc>
                <a:extLst>
                  <a:ext uri="{0D108BD9-81ED-4DB2-BD59-A6C34878D82A}">
                    <a16:rowId xmlns:a16="http://schemas.microsoft.com/office/drawing/2014/main" val="1585040877"/>
                  </a:ext>
                </a:extLst>
              </a:tr>
              <a:tr h="448295">
                <a:tc>
                  <a:txBody>
                    <a:bodyPr/>
                    <a:lstStyle/>
                    <a:p>
                      <a:r>
                        <a:rPr lang="en-US" sz="2000"/>
                        <a:t>30%</a:t>
                      </a:r>
                      <a:endParaRPr lang="en-CA" sz="2000"/>
                    </a:p>
                  </a:txBody>
                  <a:tcPr marL="117613" marR="117613" marT="58807" marB="5880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0.3</a:t>
                      </a:r>
                      <a:endParaRPr lang="en-CA" sz="2000"/>
                    </a:p>
                  </a:txBody>
                  <a:tcPr marL="117613" marR="117613" marT="58807" marB="58807"/>
                </a:tc>
                <a:extLst>
                  <a:ext uri="{0D108BD9-81ED-4DB2-BD59-A6C34878D82A}">
                    <a16:rowId xmlns:a16="http://schemas.microsoft.com/office/drawing/2014/main" val="2772825981"/>
                  </a:ext>
                </a:extLst>
              </a:tr>
              <a:tr h="448295">
                <a:tc>
                  <a:txBody>
                    <a:bodyPr/>
                    <a:lstStyle/>
                    <a:p>
                      <a:r>
                        <a:rPr lang="en-US" sz="2000"/>
                        <a:t>a % c Modulus </a:t>
                      </a:r>
                      <a:endParaRPr lang="en-CA" sz="2000"/>
                    </a:p>
                  </a:txBody>
                  <a:tcPr marL="117613" marR="117613" marT="58807" marB="5880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5%3 = 2</a:t>
                      </a:r>
                      <a:endParaRPr lang="en-CA" sz="2000"/>
                    </a:p>
                  </a:txBody>
                  <a:tcPr marL="117613" marR="117613" marT="58807" marB="58807"/>
                </a:tc>
                <a:extLst>
                  <a:ext uri="{0D108BD9-81ED-4DB2-BD59-A6C34878D82A}">
                    <a16:rowId xmlns:a16="http://schemas.microsoft.com/office/drawing/2014/main" val="1240931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633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35B25-C91B-97FD-5912-60BFBE67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FE5AD-9616-698D-7E70-2F0297E75927}"/>
              </a:ext>
            </a:extLst>
          </p:cNvPr>
          <p:cNvSpPr txBox="1"/>
          <p:nvPr/>
        </p:nvSpPr>
        <p:spPr>
          <a:xfrm>
            <a:off x="3807702" y="6044713"/>
            <a:ext cx="7651679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 single quote </a:t>
            </a:r>
            <a:r>
              <a:rPr lang="en-US" sz="24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'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double quote </a:t>
            </a:r>
            <a:r>
              <a:rPr lang="en-US" sz="24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"</a:t>
            </a:r>
            <a:r>
              <a:rPr lang="en-US" sz="2400" kern="1200" dirty="0">
                <a:latin typeface="+mn-lt"/>
                <a:ea typeface="+mn-ea"/>
                <a:cs typeface="+mn-cs"/>
              </a:rPr>
              <a:t> to wrap a string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5AB8BE-48B9-D91C-AD2C-F1F016D6D6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457292"/>
              </p:ext>
            </p:extLst>
          </p:nvPr>
        </p:nvGraphicFramePr>
        <p:xfrm>
          <a:off x="319265" y="2187385"/>
          <a:ext cx="11548872" cy="3637196"/>
        </p:xfrm>
        <a:graphic>
          <a:graphicData uri="http://schemas.openxmlformats.org/drawingml/2006/table">
            <a:tbl>
              <a:tblPr firstRow="1" bandRow="1">
                <a:noFill/>
                <a:tableStyleId>{F5AB1C69-6EDB-4FF4-983F-18BD219EF322}</a:tableStyleId>
              </a:tblPr>
              <a:tblGrid>
                <a:gridCol w="3632082">
                  <a:extLst>
                    <a:ext uri="{9D8B030D-6E8A-4147-A177-3AD203B41FA5}">
                      <a16:colId xmlns:a16="http://schemas.microsoft.com/office/drawing/2014/main" val="543150612"/>
                    </a:ext>
                  </a:extLst>
                </a:gridCol>
                <a:gridCol w="7916790">
                  <a:extLst>
                    <a:ext uri="{9D8B030D-6E8A-4147-A177-3AD203B41FA5}">
                      <a16:colId xmlns:a16="http://schemas.microsoft.com/office/drawing/2014/main" val="3849016543"/>
                    </a:ext>
                  </a:extLst>
                </a:gridCol>
              </a:tblGrid>
              <a:tr h="649066">
                <a:tc>
                  <a:txBody>
                    <a:bodyPr/>
                    <a:lstStyle/>
                    <a:p>
                      <a:r>
                        <a:rPr lang="en-US" sz="2500" b="0" cap="none" spc="0" dirty="0">
                          <a:solidFill>
                            <a:schemeClr val="tx1"/>
                          </a:solidFill>
                        </a:rPr>
                        <a:t>Data Types</a:t>
                      </a:r>
                      <a:endParaRPr lang="en-CA" sz="25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98752" marR="298752" marT="114069" marB="114069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b="0" cap="none" spc="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CA" sz="25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98752" marR="298752" marT="114069" marB="114069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89861"/>
                  </a:ext>
                </a:extLst>
              </a:tr>
              <a:tr h="649066"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n-CA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98752" marR="298752" marT="114069" marB="114069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1    5    20   1000   50200</a:t>
                      </a:r>
                      <a:endParaRPr lang="en-CA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98752" marR="298752" marT="114069" marB="114069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941821"/>
                  </a:ext>
                </a:extLst>
              </a:tr>
              <a:tr h="587617">
                <a:tc>
                  <a:txBody>
                    <a:bodyPr/>
                    <a:lstStyle/>
                    <a:p>
                      <a:r>
                        <a:rPr lang="en-US" sz="25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lang="en-CA" sz="25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8752" marR="298752" marT="114069" marB="1140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3.5    4.78    10.0    100.45</a:t>
                      </a:r>
                      <a:endParaRPr lang="en-CA" sz="25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8752" marR="298752" marT="114069" marB="114069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22618"/>
                  </a:ext>
                </a:extLst>
              </a:tr>
              <a:tr h="696801"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en-CA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98752" marR="298752" marT="114069" marB="114069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cap="none" spc="0" dirty="0">
                          <a:solidFill>
                            <a:schemeClr val="tx1"/>
                          </a:solidFill>
                        </a:rPr>
                        <a:t>True  False </a:t>
                      </a:r>
                      <a:endParaRPr lang="en-CA" sz="25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98752" marR="298752" marT="114069" marB="114069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15426"/>
                  </a:ext>
                </a:extLst>
              </a:tr>
              <a:tr h="1033125">
                <a:tc>
                  <a:txBody>
                    <a:bodyPr/>
                    <a:lstStyle/>
                    <a:p>
                      <a:r>
                        <a:rPr lang="en-US" sz="25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  <a:endParaRPr lang="en-CA" sz="25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8752" marR="298752" marT="114069" marB="114069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5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"Boy"    "2"   "3.5"    "%^&amp;*"</a:t>
                      </a:r>
                    </a:p>
                    <a:p>
                      <a:r>
                        <a:rPr lang="en-US" sz="2500" kern="1200" cap="none" spc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'Boy'     '2'     '3.5'   '%^&amp;*'</a:t>
                      </a:r>
                      <a:endParaRPr lang="en-CA" sz="2500" kern="1200" cap="none" spc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98752" marR="298752" marT="114069" marB="114069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12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48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E8E6E-4086-151D-3F44-58D9C38F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Interactive Mode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06E8A-5201-EB6D-64EC-CD261789C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58" y="2633472"/>
            <a:ext cx="5004836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590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0CBB0-9775-4B1C-D2B0-D7110211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Math Operations or String Operations?</a:t>
            </a:r>
            <a:endParaRPr lang="en-CA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F932-5205-8CB4-3489-D3522B860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3200" dirty="0"/>
              <a:t>What is the output below? Try it out !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3+5</a:t>
            </a:r>
          </a:p>
          <a:p>
            <a:pPr marL="0" indent="0">
              <a:buNone/>
            </a:pPr>
            <a:r>
              <a:rPr lang="en-US" sz="3200" dirty="0"/>
              <a:t>4*3</a:t>
            </a:r>
          </a:p>
          <a:p>
            <a:pPr marL="0" indent="0">
              <a:buNone/>
            </a:pPr>
            <a:r>
              <a:rPr lang="en-US" sz="3200" dirty="0"/>
              <a:t>"3" + "5"  </a:t>
            </a:r>
          </a:p>
          <a:p>
            <a:pPr marL="0" indent="0">
              <a:buNone/>
            </a:pPr>
            <a:r>
              <a:rPr lang="en-US" sz="3200" dirty="0"/>
              <a:t>"4" * "3"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408808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A32F5-2952-1D71-41F4-720D608DD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First 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78D685-A045-625C-5E9F-2F5EA93BAC5D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few more lines using print function …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437CD4-8DBD-14B8-3824-643EA76CE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665445"/>
            <a:ext cx="11548872" cy="352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59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1613A-EFF9-778A-DF0C-CEFE22289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68FF-1C9D-63BC-27DE-7328F07D2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1758" y="2335654"/>
            <a:ext cx="4727089" cy="3616643"/>
          </a:xfrm>
        </p:spPr>
        <p:txBody>
          <a:bodyPr/>
          <a:lstStyle/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 (‘Hello world ‘)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 ("Hello World")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 :(‘Hello world ‘)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Hello World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4D958B52-BAD4-0C8C-6B55-FADA58DCF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163" y="1518323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5883E5D3-59CA-A586-44C1-9D3BAF9223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81758" y="1421254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33F79C-0014-6B11-A2CD-4A4E4F355D77}"/>
              </a:ext>
            </a:extLst>
          </p:cNvPr>
          <p:cNvSpPr txBox="1">
            <a:spLocks/>
          </p:cNvSpPr>
          <p:nvPr/>
        </p:nvSpPr>
        <p:spPr>
          <a:xfrm>
            <a:off x="753515" y="2538804"/>
            <a:ext cx="4727089" cy="4062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print(‘Hello world ‘)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print(‘Hello world’)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3 + 2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a=3+2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  <a:endParaRPr lang="en-CA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8ACE1BDA-C2C2-2725-4EF4-421AFE0ADA01}"/>
              </a:ext>
            </a:extLst>
          </p:cNvPr>
          <p:cNvSpPr/>
          <p:nvPr/>
        </p:nvSpPr>
        <p:spPr>
          <a:xfrm>
            <a:off x="7332843" y="1717393"/>
            <a:ext cx="4013994" cy="794705"/>
          </a:xfrm>
          <a:prstGeom prst="wedgeRectCallout">
            <a:avLst>
              <a:gd name="adj1" fmla="val -58403"/>
              <a:gd name="adj2" fmla="val 154978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 space between print and (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613F2C3-3799-154A-6E70-9A36095F8832}"/>
              </a:ext>
            </a:extLst>
          </p:cNvPr>
          <p:cNvSpPr/>
          <p:nvPr/>
        </p:nvSpPr>
        <p:spPr>
          <a:xfrm>
            <a:off x="7164734" y="5554944"/>
            <a:ext cx="3856833" cy="794705"/>
          </a:xfrm>
          <a:prstGeom prst="wedgeRectCallout">
            <a:avLst>
              <a:gd name="adj1" fmla="val -54061"/>
              <a:gd name="adj2" fmla="val -1218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No symbols between print and (</a:t>
            </a:r>
          </a:p>
        </p:txBody>
      </p:sp>
    </p:spTree>
    <p:extLst>
      <p:ext uri="{BB962C8B-B14F-4D97-AF65-F5344CB8AC3E}">
        <p14:creationId xmlns:p14="http://schemas.microsoft.com/office/powerpoint/2010/main" val="385773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696</Words>
  <Application>Microsoft Office PowerPoint</Application>
  <PresentationFormat>Widescreen</PresentationFormat>
  <Paragraphs>151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Office Theme</vt:lpstr>
      <vt:lpstr>Python Fundamental</vt:lpstr>
      <vt:lpstr>How Computer Function</vt:lpstr>
      <vt:lpstr>Python</vt:lpstr>
      <vt:lpstr>Math Operators</vt:lpstr>
      <vt:lpstr>Data Types</vt:lpstr>
      <vt:lpstr>Interactive Mode</vt:lpstr>
      <vt:lpstr>Math Operations or String Operations?</vt:lpstr>
      <vt:lpstr>The First Output</vt:lpstr>
      <vt:lpstr>Syntax</vt:lpstr>
      <vt:lpstr>Variables</vt:lpstr>
      <vt:lpstr>Formatted string literals (f-strings)</vt:lpstr>
      <vt:lpstr>Inside the cover</vt:lpstr>
      <vt:lpstr>Computer Memory and Variables</vt:lpstr>
      <vt:lpstr>Variables</vt:lpstr>
      <vt:lpstr>Lab</vt:lpstr>
      <vt:lpstr>Function: input() </vt:lpstr>
      <vt:lpstr>Rules to name a variable</vt:lpstr>
      <vt:lpstr>Capture User Input – integer and float</vt:lpstr>
      <vt:lpstr>Quiz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 Kong</dc:creator>
  <cp:lastModifiedBy>Quincy Kong</cp:lastModifiedBy>
  <cp:revision>1</cp:revision>
  <dcterms:created xsi:type="dcterms:W3CDTF">2024-08-08T14:37:20Z</dcterms:created>
  <dcterms:modified xsi:type="dcterms:W3CDTF">2025-07-04T00:47:03Z</dcterms:modified>
</cp:coreProperties>
</file>